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diagrams/data1.xml" ContentType="application/vnd.openxmlformats-officedocument.drawingml.diagramData+xml"/>
  <Override PartName="/ppt/presentation.xml" ContentType="application/vnd.openxmlformats-officedocument.presentationml.presentation.main+xml"/>
  <Override PartName="/ppt/slides/slide25.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4.xml" ContentType="application/vnd.openxmlformats-officedocument.presentationml.slide+xml"/>
  <Override PartName="/ppt/slides/slide26.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8.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1.xml" ContentType="application/vnd.openxmlformats-officedocument.presentationml.slideMaster+xml"/>
  <Override PartName="/ppt/slideLayouts/slideLayout24.xml" ContentType="application/vnd.openxmlformats-officedocument.presentationml.slideLayout+xml"/>
  <Override PartName="/ppt/notesSlides/notesSlide1.xml" ContentType="application/vnd.openxmlformats-officedocument.presentationml.notesSlid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41.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23.xml" ContentType="application/vnd.openxmlformats-officedocument.presentationml.slideLayout+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40.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22.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4.xml" ContentType="application/vnd.openxmlformats-officedocument.presentationml.notesSlide+xml"/>
  <Override PartName="/ppt/slideLayouts/slideLayout8.xml" ContentType="application/vnd.openxmlformats-officedocument.presentationml.slideLayout+xml"/>
  <Override PartName="/ppt/notesSlides/notesSlide23.xml" ContentType="application/vnd.openxmlformats-officedocument.presentationml.notesSlide+xml"/>
  <Override PartName="/ppt/slideLayouts/slideLayout9.xml" ContentType="application/vnd.openxmlformats-officedocument.presentationml.slideLayout+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notesSlides/notesSlide26.xml" ContentType="application/vnd.openxmlformats-officedocument.presentationml.notesSlide+xml"/>
  <Override PartName="/ppt/slideLayouts/slideLayout2.xml" ContentType="application/vnd.openxmlformats-officedocument.presentationml.slideLayout+xml"/>
  <Override PartName="/ppt/notesSlides/notesSlide25.xml" ContentType="application/vnd.openxmlformats-officedocument.presentationml.notes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slideLayouts/slideLayout12.xml" ContentType="application/vnd.openxmlformats-officedocument.presentationml.slideLayout+xml"/>
  <Override PartName="/ppt/slideLayouts/slideLayout16.xml" ContentType="application/vnd.openxmlformats-officedocument.presentationml.slideLayout+xml"/>
  <Override PartName="/ppt/notesSlides/notesSlide16.xml" ContentType="application/vnd.openxmlformats-officedocument.presentationml.notesSlide+xml"/>
  <Override PartName="/ppt/slideLayouts/slideLayout17.xml" ContentType="application/vnd.openxmlformats-officedocument.presentationml.slideLayout+xml"/>
  <Override PartName="/ppt/notesSlides/notesSlide15.xml" ContentType="application/vnd.openxmlformats-officedocument.presentationml.notesSlide+xml"/>
  <Override PartName="/ppt/slideLayouts/slideLayout18.xml" ContentType="application/vnd.openxmlformats-officedocument.presentationml.slideLayout+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1.xml" ContentType="application/vnd.openxmlformats-officedocument.presentationml.notesSlide+xml"/>
  <Override PartName="/ppt/notesSlides/notesSlide17.xml" ContentType="application/vnd.openxmlformats-officedocument.presentationml.notesSlide+xml"/>
  <Override PartName="/ppt/slideLayouts/slideLayout14.xml" ContentType="application/vnd.openxmlformats-officedocument.presentationml.slideLayout+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slideLayouts/slideLayout15.xml" ContentType="application/vnd.openxmlformats-officedocument.presentationml.slideLayout+xml"/>
  <Override PartName="/ppt/slideLayouts/slideLayout13.xml" ContentType="application/vnd.openxmlformats-officedocument.presentationml.slideLayout+xml"/>
  <Override PartName="/ppt/theme/theme1.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2.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4.xml" ContentType="application/vnd.openxmlformats-officedocument.theme+xml"/>
  <Override PartName="/ppt/theme/theme3.xml" ContentType="application/vnd.openxmlformats-officedocument.theme+xml"/>
  <Override PartName="/ppt/theme/theme5.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2" r:id="rId1"/>
    <p:sldMasterId id="2147483720" r:id="rId2"/>
    <p:sldMasterId id="2147484084" r:id="rId3"/>
  </p:sldMasterIdLst>
  <p:notesMasterIdLst>
    <p:notesMasterId r:id="rId30"/>
  </p:notesMasterIdLst>
  <p:handoutMasterIdLst>
    <p:handoutMasterId r:id="rId31"/>
  </p:handoutMasterIdLst>
  <p:sldIdLst>
    <p:sldId id="680" r:id="rId4"/>
    <p:sldId id="645" r:id="rId5"/>
    <p:sldId id="657" r:id="rId6"/>
    <p:sldId id="659" r:id="rId7"/>
    <p:sldId id="658" r:id="rId8"/>
    <p:sldId id="661" r:id="rId9"/>
    <p:sldId id="665" r:id="rId10"/>
    <p:sldId id="662" r:id="rId11"/>
    <p:sldId id="666" r:id="rId12"/>
    <p:sldId id="663" r:id="rId13"/>
    <p:sldId id="667" r:id="rId14"/>
    <p:sldId id="664" r:id="rId15"/>
    <p:sldId id="668" r:id="rId16"/>
    <p:sldId id="608" r:id="rId17"/>
    <p:sldId id="670" r:id="rId18"/>
    <p:sldId id="607" r:id="rId19"/>
    <p:sldId id="609" r:id="rId20"/>
    <p:sldId id="656" r:id="rId21"/>
    <p:sldId id="441" r:id="rId22"/>
    <p:sldId id="660" r:id="rId23"/>
    <p:sldId id="634" r:id="rId24"/>
    <p:sldId id="621" r:id="rId25"/>
    <p:sldId id="627" r:id="rId26"/>
    <p:sldId id="654" r:id="rId27"/>
    <p:sldId id="669" r:id="rId28"/>
    <p:sldId id="584" r:id="rId29"/>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1625"/>
    <a:srgbClr val="D09E00"/>
    <a:srgbClr val="E6AF00"/>
    <a:srgbClr val="251F35"/>
    <a:srgbClr val="F3B7B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73" autoAdjust="0"/>
    <p:restoredTop sz="77737" autoAdjust="0"/>
  </p:normalViewPr>
  <p:slideViewPr>
    <p:cSldViewPr>
      <p:cViewPr>
        <p:scale>
          <a:sx n="90" d="100"/>
          <a:sy n="90" d="100"/>
        </p:scale>
        <p:origin x="-444" y="1008"/>
      </p:cViewPr>
      <p:guideLst>
        <p:guide orient="horz" pos="2160"/>
        <p:guide pos="2880"/>
      </p:guideLst>
    </p:cSldViewPr>
  </p:slideViewPr>
  <p:outlineViewPr>
    <p:cViewPr>
      <p:scale>
        <a:sx n="33" d="100"/>
        <a:sy n="33" d="100"/>
      </p:scale>
      <p:origin x="0" y="13908"/>
    </p:cViewPr>
  </p:outlineViewPr>
  <p:notesTextViewPr>
    <p:cViewPr>
      <p:scale>
        <a:sx n="1" d="1"/>
        <a:sy n="1" d="1"/>
      </p:scale>
      <p:origin x="0" y="0"/>
    </p:cViewPr>
  </p:notesTextViewPr>
  <p:sorterViewPr>
    <p:cViewPr>
      <p:scale>
        <a:sx n="46" d="100"/>
        <a:sy n="46" d="100"/>
      </p:scale>
      <p:origin x="0" y="0"/>
    </p:cViewPr>
  </p:sorterViewPr>
  <p:notesViewPr>
    <p:cSldViewPr>
      <p:cViewPr varScale="1">
        <p:scale>
          <a:sx n="62" d="100"/>
          <a:sy n="62" d="100"/>
        </p:scale>
        <p:origin x="-2664" y="-90"/>
      </p:cViewPr>
      <p:guideLst>
        <p:guide orient="horz" pos="2928"/>
        <p:guide pos="216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customXml" Target="../customXml/item4.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7A58FDA-5C20-4709-9F22-CDE76D441498}" type="doc">
      <dgm:prSet loTypeId="urn:microsoft.com/office/officeart/2005/8/layout/gear1" loCatId="cycle" qsTypeId="urn:microsoft.com/office/officeart/2005/8/quickstyle/simple1" qsCatId="simple" csTypeId="urn:microsoft.com/office/officeart/2005/8/colors/accent1_2" csCatId="accent1" phldr="1"/>
      <dgm:spPr/>
    </dgm:pt>
    <dgm:pt modelId="{B720A8B1-0D9B-4186-9CC5-5083A2A134FE}">
      <dgm:prSet phldrT="[Text]" custT="1"/>
      <dgm:spPr/>
      <dgm:t>
        <a:bodyPr/>
        <a:lstStyle/>
        <a:p>
          <a:r>
            <a:rPr lang="en-US" sz="2800" dirty="0" smtClean="0">
              <a:solidFill>
                <a:schemeClr val="tx1"/>
              </a:solidFill>
              <a:latin typeface="Calibri" pitchFamily="34" charset="0"/>
              <a:cs typeface="Calibri" pitchFamily="34" charset="0"/>
            </a:rPr>
            <a:t>Text Dependent Questions</a:t>
          </a:r>
          <a:endParaRPr lang="en-US" sz="2800" dirty="0">
            <a:solidFill>
              <a:schemeClr val="tx1"/>
            </a:solidFill>
            <a:latin typeface="Calibri" pitchFamily="34" charset="0"/>
            <a:cs typeface="Calibri" pitchFamily="34" charset="0"/>
          </a:endParaRPr>
        </a:p>
      </dgm:t>
    </dgm:pt>
    <dgm:pt modelId="{996EE971-78DA-45AC-AE8C-DEC79E2AE1D8}" type="parTrans" cxnId="{FB25DF54-ED73-4B16-A04B-22BB1A0B1D77}">
      <dgm:prSet/>
      <dgm:spPr/>
      <dgm:t>
        <a:bodyPr/>
        <a:lstStyle/>
        <a:p>
          <a:endParaRPr lang="en-US"/>
        </a:p>
      </dgm:t>
    </dgm:pt>
    <dgm:pt modelId="{87CAF0D7-D2CA-4C4E-BEE4-89CD6D39C4C9}" type="sibTrans" cxnId="{FB25DF54-ED73-4B16-A04B-22BB1A0B1D77}">
      <dgm:prSet/>
      <dgm:spPr/>
      <dgm:t>
        <a:bodyPr/>
        <a:lstStyle/>
        <a:p>
          <a:endParaRPr lang="en-US" dirty="0"/>
        </a:p>
      </dgm:t>
    </dgm:pt>
    <dgm:pt modelId="{06EAF378-C523-4326-AAD4-13E997DA2976}">
      <dgm:prSet phldrT="[Text]" custT="1"/>
      <dgm:spPr>
        <a:solidFill>
          <a:schemeClr val="accent6">
            <a:lumMod val="75000"/>
          </a:schemeClr>
        </a:solidFill>
      </dgm:spPr>
      <dgm:t>
        <a:bodyPr/>
        <a:lstStyle/>
        <a:p>
          <a:r>
            <a:rPr lang="en-US" sz="2800" dirty="0" smtClean="0">
              <a:solidFill>
                <a:schemeClr val="tx1"/>
              </a:solidFill>
              <a:latin typeface="Calibri" pitchFamily="34" charset="0"/>
              <a:cs typeface="Calibri" pitchFamily="34" charset="0"/>
            </a:rPr>
            <a:t>Complex Text </a:t>
          </a:r>
          <a:endParaRPr lang="en-US" sz="2800" dirty="0">
            <a:solidFill>
              <a:schemeClr val="tx1"/>
            </a:solidFill>
            <a:latin typeface="Calibri" pitchFamily="34" charset="0"/>
            <a:cs typeface="Calibri" pitchFamily="34" charset="0"/>
          </a:endParaRPr>
        </a:p>
      </dgm:t>
    </dgm:pt>
    <dgm:pt modelId="{883591E4-96AE-49A6-8D4D-2418F47736A4}" type="parTrans" cxnId="{4F1786B0-1E9D-42EC-A25C-AB7D5C88CD71}">
      <dgm:prSet/>
      <dgm:spPr/>
      <dgm:t>
        <a:bodyPr/>
        <a:lstStyle/>
        <a:p>
          <a:endParaRPr lang="en-US"/>
        </a:p>
      </dgm:t>
    </dgm:pt>
    <dgm:pt modelId="{A5628680-1C36-437D-B5CC-DB33078597FE}" type="sibTrans" cxnId="{4F1786B0-1E9D-42EC-A25C-AB7D5C88CD71}">
      <dgm:prSet/>
      <dgm:spPr/>
      <dgm:t>
        <a:bodyPr/>
        <a:lstStyle/>
        <a:p>
          <a:endParaRPr lang="en-US" dirty="0"/>
        </a:p>
      </dgm:t>
    </dgm:pt>
    <dgm:pt modelId="{957D24EF-62F9-408C-9102-85D5C9B4B7D7}">
      <dgm:prSet phldrT="[Text]" custT="1"/>
      <dgm:spPr>
        <a:solidFill>
          <a:srgbClr val="FFC000"/>
        </a:solidFill>
      </dgm:spPr>
      <dgm:t>
        <a:bodyPr/>
        <a:lstStyle/>
        <a:p>
          <a:r>
            <a:rPr lang="en-US" sz="2800" dirty="0" smtClean="0">
              <a:solidFill>
                <a:schemeClr val="tx1"/>
              </a:solidFill>
              <a:latin typeface="Calibri" pitchFamily="34" charset="0"/>
              <a:cs typeface="Calibri" pitchFamily="34" charset="0"/>
            </a:rPr>
            <a:t>Close Analytical Reading</a:t>
          </a:r>
          <a:endParaRPr lang="en-US" sz="2800" dirty="0">
            <a:solidFill>
              <a:schemeClr val="tx1"/>
            </a:solidFill>
            <a:latin typeface="Calibri" pitchFamily="34" charset="0"/>
            <a:cs typeface="Calibri" pitchFamily="34" charset="0"/>
          </a:endParaRPr>
        </a:p>
      </dgm:t>
    </dgm:pt>
    <dgm:pt modelId="{EB38C7E4-49D6-43C3-A914-B284FA1D3BF1}" type="parTrans" cxnId="{5390D895-CA9B-45E8-AF8A-DBE9C842BEE2}">
      <dgm:prSet/>
      <dgm:spPr/>
      <dgm:t>
        <a:bodyPr/>
        <a:lstStyle/>
        <a:p>
          <a:endParaRPr lang="en-US"/>
        </a:p>
      </dgm:t>
    </dgm:pt>
    <dgm:pt modelId="{735D3925-8E8B-4A06-86BF-0D0F4872F32D}" type="sibTrans" cxnId="{5390D895-CA9B-45E8-AF8A-DBE9C842BEE2}">
      <dgm:prSet/>
      <dgm:spPr/>
      <dgm:t>
        <a:bodyPr/>
        <a:lstStyle/>
        <a:p>
          <a:endParaRPr lang="en-US" dirty="0"/>
        </a:p>
      </dgm:t>
    </dgm:pt>
    <dgm:pt modelId="{8AB27CFD-9479-4D7F-860B-D852F179314B}" type="pres">
      <dgm:prSet presAssocID="{E7A58FDA-5C20-4709-9F22-CDE76D441498}" presName="composite" presStyleCnt="0">
        <dgm:presLayoutVars>
          <dgm:chMax val="3"/>
          <dgm:animLvl val="lvl"/>
          <dgm:resizeHandles val="exact"/>
        </dgm:presLayoutVars>
      </dgm:prSet>
      <dgm:spPr/>
    </dgm:pt>
    <dgm:pt modelId="{091D5155-D870-4BDA-BC74-31ADAC0825D1}" type="pres">
      <dgm:prSet presAssocID="{B720A8B1-0D9B-4186-9CC5-5083A2A134FE}" presName="gear1" presStyleLbl="node1" presStyleIdx="0" presStyleCnt="3" custAng="4005702" custScaleX="102480" custScaleY="105266" custLinFactNeighborX="27924" custLinFactNeighborY="-21824">
        <dgm:presLayoutVars>
          <dgm:chMax val="1"/>
          <dgm:bulletEnabled val="1"/>
        </dgm:presLayoutVars>
      </dgm:prSet>
      <dgm:spPr/>
      <dgm:t>
        <a:bodyPr/>
        <a:lstStyle/>
        <a:p>
          <a:endParaRPr lang="en-US"/>
        </a:p>
      </dgm:t>
    </dgm:pt>
    <dgm:pt modelId="{3E3EEEAD-F7CB-4AAB-A751-6E1ADE635CB6}" type="pres">
      <dgm:prSet presAssocID="{B720A8B1-0D9B-4186-9CC5-5083A2A134FE}" presName="gear1srcNode" presStyleLbl="node1" presStyleIdx="0" presStyleCnt="3"/>
      <dgm:spPr/>
      <dgm:t>
        <a:bodyPr/>
        <a:lstStyle/>
        <a:p>
          <a:endParaRPr lang="en-US"/>
        </a:p>
      </dgm:t>
    </dgm:pt>
    <dgm:pt modelId="{08889AFC-7056-40D0-97D1-B56D99F86DC1}" type="pres">
      <dgm:prSet presAssocID="{B720A8B1-0D9B-4186-9CC5-5083A2A134FE}" presName="gear1dstNode" presStyleLbl="node1" presStyleIdx="0" presStyleCnt="3"/>
      <dgm:spPr/>
      <dgm:t>
        <a:bodyPr/>
        <a:lstStyle/>
        <a:p>
          <a:endParaRPr lang="en-US"/>
        </a:p>
      </dgm:t>
    </dgm:pt>
    <dgm:pt modelId="{58CB6A53-00DF-43DA-BA38-5DCFB6638B39}" type="pres">
      <dgm:prSet presAssocID="{06EAF378-C523-4326-AAD4-13E997DA2976}" presName="gear2" presStyleLbl="node1" presStyleIdx="1" presStyleCnt="3" custAng="17026853" custScaleX="173349" custScaleY="167290" custLinFactNeighborX="-19826" custLinFactNeighborY="50918">
        <dgm:presLayoutVars>
          <dgm:chMax val="1"/>
          <dgm:bulletEnabled val="1"/>
        </dgm:presLayoutVars>
      </dgm:prSet>
      <dgm:spPr/>
      <dgm:t>
        <a:bodyPr/>
        <a:lstStyle/>
        <a:p>
          <a:endParaRPr lang="en-US"/>
        </a:p>
      </dgm:t>
    </dgm:pt>
    <dgm:pt modelId="{8D115C62-3CD4-4473-BCFD-DB6E9E4A9B63}" type="pres">
      <dgm:prSet presAssocID="{06EAF378-C523-4326-AAD4-13E997DA2976}" presName="gear2srcNode" presStyleLbl="node1" presStyleIdx="1" presStyleCnt="3"/>
      <dgm:spPr/>
      <dgm:t>
        <a:bodyPr/>
        <a:lstStyle/>
        <a:p>
          <a:endParaRPr lang="en-US"/>
        </a:p>
      </dgm:t>
    </dgm:pt>
    <dgm:pt modelId="{BA766133-E2BA-4A26-9B18-4DB175A95E2B}" type="pres">
      <dgm:prSet presAssocID="{06EAF378-C523-4326-AAD4-13E997DA2976}" presName="gear2dstNode" presStyleLbl="node1" presStyleIdx="1" presStyleCnt="3"/>
      <dgm:spPr/>
      <dgm:t>
        <a:bodyPr/>
        <a:lstStyle/>
        <a:p>
          <a:endParaRPr lang="en-US"/>
        </a:p>
      </dgm:t>
    </dgm:pt>
    <dgm:pt modelId="{534C535A-FA7D-46F9-914A-A6DD8A23654C}" type="pres">
      <dgm:prSet presAssocID="{957D24EF-62F9-408C-9102-85D5C9B4B7D7}" presName="gear3" presStyleLbl="node1" presStyleIdx="2" presStyleCnt="3" custAng="1762713" custScaleX="134388" custScaleY="124249" custLinFactNeighborX="-22408" custLinFactNeighborY="-11345"/>
      <dgm:spPr/>
      <dgm:t>
        <a:bodyPr/>
        <a:lstStyle/>
        <a:p>
          <a:endParaRPr lang="en-US"/>
        </a:p>
      </dgm:t>
    </dgm:pt>
    <dgm:pt modelId="{5AADC513-BACA-45BA-B640-70AC7B150D3A}" type="pres">
      <dgm:prSet presAssocID="{957D24EF-62F9-408C-9102-85D5C9B4B7D7}" presName="gear3tx" presStyleLbl="node1" presStyleIdx="2" presStyleCnt="3">
        <dgm:presLayoutVars>
          <dgm:chMax val="1"/>
          <dgm:bulletEnabled val="1"/>
        </dgm:presLayoutVars>
      </dgm:prSet>
      <dgm:spPr/>
      <dgm:t>
        <a:bodyPr/>
        <a:lstStyle/>
        <a:p>
          <a:endParaRPr lang="en-US"/>
        </a:p>
      </dgm:t>
    </dgm:pt>
    <dgm:pt modelId="{8BFAC6D9-CB86-40CB-9CD1-F5C9308E6DB6}" type="pres">
      <dgm:prSet presAssocID="{957D24EF-62F9-408C-9102-85D5C9B4B7D7}" presName="gear3srcNode" presStyleLbl="node1" presStyleIdx="2" presStyleCnt="3"/>
      <dgm:spPr/>
      <dgm:t>
        <a:bodyPr/>
        <a:lstStyle/>
        <a:p>
          <a:endParaRPr lang="en-US"/>
        </a:p>
      </dgm:t>
    </dgm:pt>
    <dgm:pt modelId="{C08BB106-0736-4C46-9B09-B951BE3B5928}" type="pres">
      <dgm:prSet presAssocID="{957D24EF-62F9-408C-9102-85D5C9B4B7D7}" presName="gear3dstNode" presStyleLbl="node1" presStyleIdx="2" presStyleCnt="3"/>
      <dgm:spPr/>
      <dgm:t>
        <a:bodyPr/>
        <a:lstStyle/>
        <a:p>
          <a:endParaRPr lang="en-US"/>
        </a:p>
      </dgm:t>
    </dgm:pt>
    <dgm:pt modelId="{5073DECA-A096-4596-8ABC-59C5786CD487}" type="pres">
      <dgm:prSet presAssocID="{87CAF0D7-D2CA-4C4E-BEE4-89CD6D39C4C9}" presName="connector1" presStyleLbl="sibTrans2D1" presStyleIdx="0" presStyleCnt="3" custLinFactNeighborX="30502" custLinFactNeighborY="-18042"/>
      <dgm:spPr/>
      <dgm:t>
        <a:bodyPr/>
        <a:lstStyle/>
        <a:p>
          <a:endParaRPr lang="en-US"/>
        </a:p>
      </dgm:t>
    </dgm:pt>
    <dgm:pt modelId="{9FF254FA-D45F-4ED9-8314-38111757BEF0}" type="pres">
      <dgm:prSet presAssocID="{A5628680-1C36-437D-B5CC-DB33078597FE}" presName="connector2" presStyleLbl="sibTrans2D1" presStyleIdx="1" presStyleCnt="3" custAng="19796897" custLinFactNeighborX="-30512" custLinFactNeighborY="33989"/>
      <dgm:spPr/>
      <dgm:t>
        <a:bodyPr/>
        <a:lstStyle/>
        <a:p>
          <a:endParaRPr lang="en-US"/>
        </a:p>
      </dgm:t>
    </dgm:pt>
    <dgm:pt modelId="{E6E7C3F9-59EA-4300-A364-3FB25CE906A1}" type="pres">
      <dgm:prSet presAssocID="{735D3925-8E8B-4A06-86BF-0D0F4872F32D}" presName="connector3" presStyleLbl="sibTrans2D1" presStyleIdx="2" presStyleCnt="3" custAng="20873990" custLinFactNeighborX="-40816" custLinFactNeighborY="7821"/>
      <dgm:spPr/>
      <dgm:t>
        <a:bodyPr/>
        <a:lstStyle/>
        <a:p>
          <a:endParaRPr lang="en-US"/>
        </a:p>
      </dgm:t>
    </dgm:pt>
  </dgm:ptLst>
  <dgm:cxnLst>
    <dgm:cxn modelId="{7E371F59-5C8D-42F9-B51E-0939A7F580CE}" type="presOf" srcId="{B720A8B1-0D9B-4186-9CC5-5083A2A134FE}" destId="{3E3EEEAD-F7CB-4AAB-A751-6E1ADE635CB6}" srcOrd="1" destOrd="0" presId="urn:microsoft.com/office/officeart/2005/8/layout/gear1"/>
    <dgm:cxn modelId="{010B7C46-C07B-4BCA-A8B7-DF736840513D}" type="presOf" srcId="{957D24EF-62F9-408C-9102-85D5C9B4B7D7}" destId="{5AADC513-BACA-45BA-B640-70AC7B150D3A}" srcOrd="1" destOrd="0" presId="urn:microsoft.com/office/officeart/2005/8/layout/gear1"/>
    <dgm:cxn modelId="{F2D52EAD-F76E-47B7-BFFF-9D497D5E20DC}" type="presOf" srcId="{735D3925-8E8B-4A06-86BF-0D0F4872F32D}" destId="{E6E7C3F9-59EA-4300-A364-3FB25CE906A1}" srcOrd="0" destOrd="0" presId="urn:microsoft.com/office/officeart/2005/8/layout/gear1"/>
    <dgm:cxn modelId="{FEF41EC7-9AE3-442D-AC06-5C9FE648092C}" type="presOf" srcId="{87CAF0D7-D2CA-4C4E-BEE4-89CD6D39C4C9}" destId="{5073DECA-A096-4596-8ABC-59C5786CD487}" srcOrd="0" destOrd="0" presId="urn:microsoft.com/office/officeart/2005/8/layout/gear1"/>
    <dgm:cxn modelId="{D2AF1356-C7DF-41B1-8F9C-23EA24F6CE6B}" type="presOf" srcId="{B720A8B1-0D9B-4186-9CC5-5083A2A134FE}" destId="{08889AFC-7056-40D0-97D1-B56D99F86DC1}" srcOrd="2" destOrd="0" presId="urn:microsoft.com/office/officeart/2005/8/layout/gear1"/>
    <dgm:cxn modelId="{E49DFF3A-38F2-433E-BF0B-5D127B82623F}" type="presOf" srcId="{957D24EF-62F9-408C-9102-85D5C9B4B7D7}" destId="{C08BB106-0736-4C46-9B09-B951BE3B5928}" srcOrd="3" destOrd="0" presId="urn:microsoft.com/office/officeart/2005/8/layout/gear1"/>
    <dgm:cxn modelId="{0E15E127-B481-445D-B59C-74B2D163B4E2}" type="presOf" srcId="{957D24EF-62F9-408C-9102-85D5C9B4B7D7}" destId="{8BFAC6D9-CB86-40CB-9CD1-F5C9308E6DB6}" srcOrd="2" destOrd="0" presId="urn:microsoft.com/office/officeart/2005/8/layout/gear1"/>
    <dgm:cxn modelId="{73C5BE9E-D3F7-4297-8678-3E213E8C2374}" type="presOf" srcId="{06EAF378-C523-4326-AAD4-13E997DA2976}" destId="{BA766133-E2BA-4A26-9B18-4DB175A95E2B}" srcOrd="2" destOrd="0" presId="urn:microsoft.com/office/officeart/2005/8/layout/gear1"/>
    <dgm:cxn modelId="{8A6AF259-0473-4C3F-9533-78727132328F}" type="presOf" srcId="{E7A58FDA-5C20-4709-9F22-CDE76D441498}" destId="{8AB27CFD-9479-4D7F-860B-D852F179314B}" srcOrd="0" destOrd="0" presId="urn:microsoft.com/office/officeart/2005/8/layout/gear1"/>
    <dgm:cxn modelId="{FB25DF54-ED73-4B16-A04B-22BB1A0B1D77}" srcId="{E7A58FDA-5C20-4709-9F22-CDE76D441498}" destId="{B720A8B1-0D9B-4186-9CC5-5083A2A134FE}" srcOrd="0" destOrd="0" parTransId="{996EE971-78DA-45AC-AE8C-DEC79E2AE1D8}" sibTransId="{87CAF0D7-D2CA-4C4E-BEE4-89CD6D39C4C9}"/>
    <dgm:cxn modelId="{C6981592-6C17-4E16-8FD1-321367C45905}" type="presOf" srcId="{957D24EF-62F9-408C-9102-85D5C9B4B7D7}" destId="{534C535A-FA7D-46F9-914A-A6DD8A23654C}" srcOrd="0" destOrd="0" presId="urn:microsoft.com/office/officeart/2005/8/layout/gear1"/>
    <dgm:cxn modelId="{87211F52-C7AB-4B6B-A901-0D299514A1A8}" type="presOf" srcId="{A5628680-1C36-437D-B5CC-DB33078597FE}" destId="{9FF254FA-D45F-4ED9-8314-38111757BEF0}" srcOrd="0" destOrd="0" presId="urn:microsoft.com/office/officeart/2005/8/layout/gear1"/>
    <dgm:cxn modelId="{6498DDFC-5C44-4960-9AE2-CAA270F9DF8E}" type="presOf" srcId="{B720A8B1-0D9B-4186-9CC5-5083A2A134FE}" destId="{091D5155-D870-4BDA-BC74-31ADAC0825D1}" srcOrd="0" destOrd="0" presId="urn:microsoft.com/office/officeart/2005/8/layout/gear1"/>
    <dgm:cxn modelId="{419DFBB1-1F17-4350-B4B7-CCB1998B941B}" type="presOf" srcId="{06EAF378-C523-4326-AAD4-13E997DA2976}" destId="{8D115C62-3CD4-4473-BCFD-DB6E9E4A9B63}" srcOrd="1" destOrd="0" presId="urn:microsoft.com/office/officeart/2005/8/layout/gear1"/>
    <dgm:cxn modelId="{4F1786B0-1E9D-42EC-A25C-AB7D5C88CD71}" srcId="{E7A58FDA-5C20-4709-9F22-CDE76D441498}" destId="{06EAF378-C523-4326-AAD4-13E997DA2976}" srcOrd="1" destOrd="0" parTransId="{883591E4-96AE-49A6-8D4D-2418F47736A4}" sibTransId="{A5628680-1C36-437D-B5CC-DB33078597FE}"/>
    <dgm:cxn modelId="{5390D895-CA9B-45E8-AF8A-DBE9C842BEE2}" srcId="{E7A58FDA-5C20-4709-9F22-CDE76D441498}" destId="{957D24EF-62F9-408C-9102-85D5C9B4B7D7}" srcOrd="2" destOrd="0" parTransId="{EB38C7E4-49D6-43C3-A914-B284FA1D3BF1}" sibTransId="{735D3925-8E8B-4A06-86BF-0D0F4872F32D}"/>
    <dgm:cxn modelId="{83BC076A-B321-4B9A-98FF-8182DB0CE36B}" type="presOf" srcId="{06EAF378-C523-4326-AAD4-13E997DA2976}" destId="{58CB6A53-00DF-43DA-BA38-5DCFB6638B39}" srcOrd="0" destOrd="0" presId="urn:microsoft.com/office/officeart/2005/8/layout/gear1"/>
    <dgm:cxn modelId="{D209B0A3-5AB2-483D-8C71-E76FC60F1BEA}" type="presParOf" srcId="{8AB27CFD-9479-4D7F-860B-D852F179314B}" destId="{091D5155-D870-4BDA-BC74-31ADAC0825D1}" srcOrd="0" destOrd="0" presId="urn:microsoft.com/office/officeart/2005/8/layout/gear1"/>
    <dgm:cxn modelId="{98C68253-618B-4067-BE32-FC002756BE7F}" type="presParOf" srcId="{8AB27CFD-9479-4D7F-860B-D852F179314B}" destId="{3E3EEEAD-F7CB-4AAB-A751-6E1ADE635CB6}" srcOrd="1" destOrd="0" presId="urn:microsoft.com/office/officeart/2005/8/layout/gear1"/>
    <dgm:cxn modelId="{BBBBA885-CB63-44B8-A5BD-95617B704148}" type="presParOf" srcId="{8AB27CFD-9479-4D7F-860B-D852F179314B}" destId="{08889AFC-7056-40D0-97D1-B56D99F86DC1}" srcOrd="2" destOrd="0" presId="urn:microsoft.com/office/officeart/2005/8/layout/gear1"/>
    <dgm:cxn modelId="{F6B5DBD5-7CD8-4F6C-A7D5-CA9E5DB4D066}" type="presParOf" srcId="{8AB27CFD-9479-4D7F-860B-D852F179314B}" destId="{58CB6A53-00DF-43DA-BA38-5DCFB6638B39}" srcOrd="3" destOrd="0" presId="urn:microsoft.com/office/officeart/2005/8/layout/gear1"/>
    <dgm:cxn modelId="{F16471A0-5021-46B4-866A-25374CCDE62E}" type="presParOf" srcId="{8AB27CFD-9479-4D7F-860B-D852F179314B}" destId="{8D115C62-3CD4-4473-BCFD-DB6E9E4A9B63}" srcOrd="4" destOrd="0" presId="urn:microsoft.com/office/officeart/2005/8/layout/gear1"/>
    <dgm:cxn modelId="{4A870B91-1C0D-414A-A2DD-AA1328D1D3A5}" type="presParOf" srcId="{8AB27CFD-9479-4D7F-860B-D852F179314B}" destId="{BA766133-E2BA-4A26-9B18-4DB175A95E2B}" srcOrd="5" destOrd="0" presId="urn:microsoft.com/office/officeart/2005/8/layout/gear1"/>
    <dgm:cxn modelId="{1AE1BE9C-F78B-4404-A9A7-DCCD2615E5E8}" type="presParOf" srcId="{8AB27CFD-9479-4D7F-860B-D852F179314B}" destId="{534C535A-FA7D-46F9-914A-A6DD8A23654C}" srcOrd="6" destOrd="0" presId="urn:microsoft.com/office/officeart/2005/8/layout/gear1"/>
    <dgm:cxn modelId="{4D08C605-717D-4587-A12D-C9669655688A}" type="presParOf" srcId="{8AB27CFD-9479-4D7F-860B-D852F179314B}" destId="{5AADC513-BACA-45BA-B640-70AC7B150D3A}" srcOrd="7" destOrd="0" presId="urn:microsoft.com/office/officeart/2005/8/layout/gear1"/>
    <dgm:cxn modelId="{B14776E6-C3D6-4373-8AE3-22840F1F5CEC}" type="presParOf" srcId="{8AB27CFD-9479-4D7F-860B-D852F179314B}" destId="{8BFAC6D9-CB86-40CB-9CD1-F5C9308E6DB6}" srcOrd="8" destOrd="0" presId="urn:microsoft.com/office/officeart/2005/8/layout/gear1"/>
    <dgm:cxn modelId="{A10421BA-40DC-46AA-B027-8E07E1C239C2}" type="presParOf" srcId="{8AB27CFD-9479-4D7F-860B-D852F179314B}" destId="{C08BB106-0736-4C46-9B09-B951BE3B5928}" srcOrd="9" destOrd="0" presId="urn:microsoft.com/office/officeart/2005/8/layout/gear1"/>
    <dgm:cxn modelId="{12EE6BC5-2458-4220-A0FD-E376A562DECC}" type="presParOf" srcId="{8AB27CFD-9479-4D7F-860B-D852F179314B}" destId="{5073DECA-A096-4596-8ABC-59C5786CD487}" srcOrd="10" destOrd="0" presId="urn:microsoft.com/office/officeart/2005/8/layout/gear1"/>
    <dgm:cxn modelId="{4F05E97A-3F52-4329-A393-8C98838C52CF}" type="presParOf" srcId="{8AB27CFD-9479-4D7F-860B-D852F179314B}" destId="{9FF254FA-D45F-4ED9-8314-38111757BEF0}" srcOrd="11" destOrd="0" presId="urn:microsoft.com/office/officeart/2005/8/layout/gear1"/>
    <dgm:cxn modelId="{F2538B1A-B7E8-41D5-A366-36A89EB24C02}" type="presParOf" srcId="{8AB27CFD-9479-4D7F-860B-D852F179314B}" destId="{E6E7C3F9-59EA-4300-A364-3FB25CE906A1}" srcOrd="12" destOrd="0" presId="urn:microsoft.com/office/officeart/2005/8/layout/gear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91D5155-D870-4BDA-BC74-31ADAC0825D1}">
      <dsp:nvSpPr>
        <dsp:cNvPr id="0" name=""/>
        <dsp:cNvSpPr/>
      </dsp:nvSpPr>
      <dsp:spPr>
        <a:xfrm rot="4005702">
          <a:off x="3880421" y="1876512"/>
          <a:ext cx="3135303" cy="3220539"/>
        </a:xfrm>
        <a:prstGeom prst="gear9">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smtClean="0">
              <a:solidFill>
                <a:schemeClr val="tx1"/>
              </a:solidFill>
              <a:latin typeface="Calibri" pitchFamily="34" charset="0"/>
              <a:cs typeface="Calibri" pitchFamily="34" charset="0"/>
            </a:rPr>
            <a:t>Text Dependent Questions</a:t>
          </a:r>
          <a:endParaRPr lang="en-US" sz="2800" kern="1200" dirty="0">
            <a:solidFill>
              <a:schemeClr val="tx1"/>
            </a:solidFill>
            <a:latin typeface="Calibri" pitchFamily="34" charset="0"/>
            <a:cs typeface="Calibri" pitchFamily="34" charset="0"/>
          </a:endParaRPr>
        </a:p>
      </dsp:txBody>
      <dsp:txXfrm rot="4005702">
        <a:off x="3880421" y="1876512"/>
        <a:ext cx="3135303" cy="3220539"/>
      </dsp:txXfrm>
    </dsp:sp>
    <dsp:sp modelId="{58CB6A53-00DF-43DA-BA38-5DCFB6638B39}">
      <dsp:nvSpPr>
        <dsp:cNvPr id="0" name=""/>
        <dsp:cNvSpPr/>
      </dsp:nvSpPr>
      <dsp:spPr>
        <a:xfrm rot="17026853">
          <a:off x="338414" y="2271778"/>
          <a:ext cx="3857084" cy="3722269"/>
        </a:xfrm>
        <a:prstGeom prst="gear6">
          <a:avLst/>
        </a:prstGeom>
        <a:solidFill>
          <a:schemeClr val="accent6">
            <a:lumMod val="75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smtClean="0">
              <a:solidFill>
                <a:schemeClr val="tx1"/>
              </a:solidFill>
              <a:latin typeface="Calibri" pitchFamily="34" charset="0"/>
              <a:cs typeface="Calibri" pitchFamily="34" charset="0"/>
            </a:rPr>
            <a:t>Complex Text </a:t>
          </a:r>
          <a:endParaRPr lang="en-US" sz="2800" kern="1200" dirty="0">
            <a:solidFill>
              <a:schemeClr val="tx1"/>
            </a:solidFill>
            <a:latin typeface="Calibri" pitchFamily="34" charset="0"/>
            <a:cs typeface="Calibri" pitchFamily="34" charset="0"/>
          </a:endParaRPr>
        </a:p>
      </dsp:txBody>
      <dsp:txXfrm rot="17026853">
        <a:off x="338414" y="2271778"/>
        <a:ext cx="3857084" cy="3722269"/>
      </dsp:txXfrm>
    </dsp:sp>
    <dsp:sp modelId="{534C535A-FA7D-46F9-914A-A6DD8A23654C}">
      <dsp:nvSpPr>
        <dsp:cNvPr id="0" name=""/>
        <dsp:cNvSpPr/>
      </dsp:nvSpPr>
      <dsp:spPr>
        <a:xfrm rot="862713">
          <a:off x="1516660" y="142697"/>
          <a:ext cx="3010678" cy="2627828"/>
        </a:xfrm>
        <a:prstGeom prst="gear6">
          <a:avLst/>
        </a:prstGeom>
        <a:solidFill>
          <a:srgbClr val="FFC000"/>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en-US" sz="2800" kern="1200" dirty="0" smtClean="0">
              <a:solidFill>
                <a:schemeClr val="tx1"/>
              </a:solidFill>
              <a:latin typeface="Calibri" pitchFamily="34" charset="0"/>
              <a:cs typeface="Calibri" pitchFamily="34" charset="0"/>
            </a:rPr>
            <a:t>Close Analytical Reading</a:t>
          </a:r>
          <a:endParaRPr lang="en-US" sz="2800" kern="1200" dirty="0">
            <a:solidFill>
              <a:schemeClr val="tx1"/>
            </a:solidFill>
            <a:latin typeface="Calibri" pitchFamily="34" charset="0"/>
            <a:cs typeface="Calibri" pitchFamily="34" charset="0"/>
          </a:endParaRPr>
        </a:p>
      </dsp:txBody>
      <dsp:txXfrm rot="1762713">
        <a:off x="2199697" y="696349"/>
        <a:ext cx="1644602" cy="1520524"/>
      </dsp:txXfrm>
    </dsp:sp>
    <dsp:sp modelId="{5073DECA-A096-4596-8ABC-59C5786CD487}">
      <dsp:nvSpPr>
        <dsp:cNvPr id="0" name=""/>
        <dsp:cNvSpPr/>
      </dsp:nvSpPr>
      <dsp:spPr>
        <a:xfrm>
          <a:off x="4038582" y="1447799"/>
          <a:ext cx="3916070" cy="3916070"/>
        </a:xfrm>
        <a:prstGeom prst="circularArrow">
          <a:avLst>
            <a:gd name="adj1" fmla="val 4687"/>
            <a:gd name="adj2" fmla="val 299029"/>
            <a:gd name="adj3" fmla="val 2541405"/>
            <a:gd name="adj4" fmla="val 15807939"/>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FF254FA-D45F-4ED9-8314-38111757BEF0}">
      <dsp:nvSpPr>
        <dsp:cNvPr id="0" name=""/>
        <dsp:cNvSpPr/>
      </dsp:nvSpPr>
      <dsp:spPr>
        <a:xfrm rot="19796897">
          <a:off x="21812" y="2370509"/>
          <a:ext cx="2845269" cy="2845269"/>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6E7C3F9-59EA-4300-A364-3FB25CE906A1}">
      <dsp:nvSpPr>
        <dsp:cNvPr id="0" name=""/>
        <dsp:cNvSpPr/>
      </dsp:nvSpPr>
      <dsp:spPr>
        <a:xfrm rot="20873990">
          <a:off x="773842" y="123106"/>
          <a:ext cx="3067773" cy="3067773"/>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898102" y="0"/>
            <a:ext cx="2982119" cy="464820"/>
          </a:xfrm>
          <a:prstGeom prst="rect">
            <a:avLst/>
          </a:prstGeom>
        </p:spPr>
        <p:txBody>
          <a:bodyPr vert="horz" lIns="93177" tIns="46589" rIns="93177" bIns="46589" rtlCol="0"/>
          <a:lstStyle>
            <a:lvl1pPr algn="r">
              <a:defRPr sz="1200"/>
            </a:lvl1pPr>
          </a:lstStyle>
          <a:p>
            <a:fld id="{C55FC91F-997F-4A6F-A431-28DF7851C3AD}" type="datetimeFigureOut">
              <a:rPr lang="en-US" smtClean="0"/>
              <a:pPr/>
              <a:t>6/10/2014</a:t>
            </a:fld>
            <a:endParaRPr lang="en-US" dirty="0"/>
          </a:p>
        </p:txBody>
      </p:sp>
      <p:sp>
        <p:nvSpPr>
          <p:cNvPr id="4" name="Footer Placeholder 3"/>
          <p:cNvSpPr>
            <a:spLocks noGrp="1"/>
          </p:cNvSpPr>
          <p:nvPr>
            <p:ph type="ftr" sz="quarter" idx="2"/>
          </p:nvPr>
        </p:nvSpPr>
        <p:spPr>
          <a:xfrm>
            <a:off x="0" y="8829967"/>
            <a:ext cx="2982119" cy="464820"/>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3177" tIns="46589" rIns="93177" bIns="46589" rtlCol="0" anchor="b"/>
          <a:lstStyle>
            <a:lvl1pPr algn="r">
              <a:defRPr sz="1200"/>
            </a:lvl1pPr>
          </a:lstStyle>
          <a:p>
            <a:fld id="{D2520FA6-1E92-4586-847A-9C38CA04B86B}" type="slidenum">
              <a:rPr lang="en-US" smtClean="0"/>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898102" y="0"/>
            <a:ext cx="2982119" cy="464820"/>
          </a:xfrm>
          <a:prstGeom prst="rect">
            <a:avLst/>
          </a:prstGeom>
        </p:spPr>
        <p:txBody>
          <a:bodyPr vert="horz" lIns="93177" tIns="46589" rIns="93177" bIns="46589" rtlCol="0"/>
          <a:lstStyle>
            <a:lvl1pPr algn="r">
              <a:defRPr sz="1200"/>
            </a:lvl1pPr>
          </a:lstStyle>
          <a:p>
            <a:fld id="{1B5550EE-8CDE-4089-84DA-86B43C56CDE3}" type="datetimeFigureOut">
              <a:rPr lang="en-US" smtClean="0"/>
              <a:pPr/>
              <a:t>6/10/2014</a:t>
            </a:fld>
            <a:endParaRPr lang="en-US" dirty="0"/>
          </a:p>
        </p:txBody>
      </p:sp>
      <p:sp>
        <p:nvSpPr>
          <p:cNvPr id="4" name="Slide Image Placeholder 3"/>
          <p:cNvSpPr>
            <a:spLocks noGrp="1" noRot="1" noChangeAspect="1"/>
          </p:cNvSpPr>
          <p:nvPr>
            <p:ph type="sldImg" idx="2"/>
          </p:nvPr>
        </p:nvSpPr>
        <p:spPr>
          <a:xfrm>
            <a:off x="1117600" y="696913"/>
            <a:ext cx="4646613"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3177" tIns="46589" rIns="93177" bIns="46589" rtlCol="0" anchor="b"/>
          <a:lstStyle>
            <a:lvl1pPr algn="r">
              <a:defRPr sz="1200"/>
            </a:lvl1pPr>
          </a:lstStyle>
          <a:p>
            <a:fld id="{42A044CA-E820-44F5-B752-FBF12994C5EA}"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6627" name="Notes Placeholder 2"/>
          <p:cNvSpPr>
            <a:spLocks noGrp="1"/>
          </p:cNvSpPr>
          <p:nvPr>
            <p:ph type="body" idx="1"/>
          </p:nvPr>
        </p:nvSpPr>
        <p:spPr bwMode="auto">
          <a:xfrm>
            <a:off x="687559" y="4415158"/>
            <a:ext cx="5506695" cy="4183697"/>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2150" tIns="46076" rIns="92150" bIns="46076"/>
          <a:lstStyle/>
          <a:p>
            <a:endParaRPr lang="en-US" altLang="en-US" b="1" dirty="0" smtClean="0"/>
          </a:p>
        </p:txBody>
      </p:sp>
      <p:sp>
        <p:nvSpPr>
          <p:cNvPr id="4" name="Slide Number Placeholder 3"/>
          <p:cNvSpPr>
            <a:spLocks noGrp="1"/>
          </p:cNvSpPr>
          <p:nvPr>
            <p:ph type="sldNum" sz="quarter" idx="5"/>
          </p:nvPr>
        </p:nvSpPr>
        <p:spPr/>
        <p:txBody>
          <a:bodyPr/>
          <a:lstStyle/>
          <a:p>
            <a:pPr>
              <a:defRPr/>
            </a:pPr>
            <a:fld id="{F7FAAB21-6418-4188-B705-28CDDE5C3120}"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42A044CA-E820-44F5-B752-FBF12994C5EA}"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endParaRPr lang="en-US" b="1" baseline="0" dirty="0" smtClean="0"/>
          </a:p>
          <a:p>
            <a:pPr marL="228600" indent="-228600">
              <a:buAutoNum type="arabicPeriod"/>
            </a:pPr>
            <a:endParaRPr lang="en-US" b="1" dirty="0"/>
          </a:p>
        </p:txBody>
      </p:sp>
      <p:sp>
        <p:nvSpPr>
          <p:cNvPr id="4" name="Slide Number Placeholder 3"/>
          <p:cNvSpPr>
            <a:spLocks noGrp="1"/>
          </p:cNvSpPr>
          <p:nvPr>
            <p:ph type="sldNum" sz="quarter" idx="10"/>
          </p:nvPr>
        </p:nvSpPr>
        <p:spPr/>
        <p:txBody>
          <a:bodyPr/>
          <a:lstStyle/>
          <a:p>
            <a:fld id="{42A044CA-E820-44F5-B752-FBF12994C5EA}"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42A044CA-E820-44F5-B752-FBF12994C5EA}"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endParaRPr lang="en-US" dirty="0">
              <a:solidFill>
                <a:srgbClr val="C00000"/>
              </a:solidFill>
            </a:endParaRPr>
          </a:p>
        </p:txBody>
      </p:sp>
      <p:sp>
        <p:nvSpPr>
          <p:cNvPr id="4" name="Slide Number Placeholder 3"/>
          <p:cNvSpPr>
            <a:spLocks noGrp="1"/>
          </p:cNvSpPr>
          <p:nvPr>
            <p:ph type="sldNum" sz="quarter" idx="10"/>
          </p:nvPr>
        </p:nvSpPr>
        <p:spPr/>
        <p:txBody>
          <a:bodyPr/>
          <a:lstStyle/>
          <a:p>
            <a:fld id="{42A044CA-E820-44F5-B752-FBF12994C5EA}"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42A044CA-E820-44F5-B752-FBF12994C5EA}"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42A044CA-E820-44F5-B752-FBF12994C5EA}"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42A044CA-E820-44F5-B752-FBF12994C5EA}"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2880" indent="-182880">
              <a:buFont typeface="Arial" pitchFamily="34" charset="0"/>
              <a:buNone/>
            </a:pPr>
            <a:endParaRPr lang="en-US" sz="1000" baseline="0" dirty="0" smtClean="0"/>
          </a:p>
        </p:txBody>
      </p:sp>
      <p:sp>
        <p:nvSpPr>
          <p:cNvPr id="4" name="Slide Number Placeholder 3"/>
          <p:cNvSpPr>
            <a:spLocks noGrp="1"/>
          </p:cNvSpPr>
          <p:nvPr>
            <p:ph type="sldNum" sz="quarter" idx="10"/>
          </p:nvPr>
        </p:nvSpPr>
        <p:spPr/>
        <p:txBody>
          <a:bodyPr/>
          <a:lstStyle/>
          <a:p>
            <a:fld id="{42A044CA-E820-44F5-B752-FBF12994C5EA}"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42A044CA-E820-44F5-B752-FBF12994C5EA}"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b="1" dirty="0" smtClean="0"/>
          </a:p>
        </p:txBody>
      </p:sp>
      <p:sp>
        <p:nvSpPr>
          <p:cNvPr id="37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F0E7792-BBC7-4DCC-B32A-658B3F2B1EC7}" type="slidenum">
              <a:rPr lang="en-US" smtClean="0">
                <a:latin typeface="Arial" pitchFamily="34" charset="0"/>
                <a:cs typeface="Arial" pitchFamily="34" charset="0"/>
              </a:rPr>
              <a:pPr/>
              <a:t>19</a:t>
            </a:fld>
            <a:endParaRPr lang="en-US" dirty="0"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b="1" i="0"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2A044CA-E820-44F5-B752-FBF12994C5E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6562" name="Shape 236"/>
          <p:cNvSpPr>
            <a:spLocks noGrp="1" noRot="1" noChangeAspect="1" noTextEdit="1"/>
          </p:cNvSpPr>
          <p:nvPr>
            <p:ph type="sldImg" idx="2"/>
          </p:nvPr>
        </p:nvSpPr>
        <p:spPr>
          <a:noFill/>
          <a:ln>
            <a:headEnd/>
            <a:tailEnd/>
          </a:ln>
        </p:spPr>
      </p:sp>
      <p:sp>
        <p:nvSpPr>
          <p:cNvPr id="66563" name="Shape 237"/>
          <p:cNvSpPr txBox="1">
            <a:spLocks noGrp="1"/>
          </p:cNvSpPr>
          <p:nvPr>
            <p:ph type="body" idx="1"/>
          </p:nvPr>
        </p:nvSpPr>
        <p:spPr bwMode="auto">
          <a:xfrm>
            <a:off x="688182" y="4415791"/>
            <a:ext cx="5505450" cy="1571415"/>
          </a:xfrm>
          <a:noFill/>
        </p:spPr>
        <p:txBody>
          <a:bodyPr vert="horz" wrap="square" numCol="1" compatLnSpc="1">
            <a:prstTxWarp prst="textNoShape">
              <a:avLst/>
            </a:prstTxWarp>
            <a:spAutoFit/>
          </a:bodyPr>
          <a:lstStyle/>
          <a:p>
            <a:pPr eaLnBrk="1" hangingPunct="1">
              <a:spcBef>
                <a:spcPct val="0"/>
              </a:spcBef>
              <a:buSzPct val="25000"/>
            </a:pPr>
            <a:endParaRPr lang="en-US" altLang="en-US" sz="1200" b="1"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42A044CA-E820-44F5-B752-FBF12994C5EA}"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42A044CA-E820-44F5-B752-FBF12994C5EA}"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b="1"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42A044CA-E820-44F5-B752-FBF12994C5EA}"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baseline="0" dirty="0" smtClean="0"/>
          </a:p>
        </p:txBody>
      </p:sp>
      <p:sp>
        <p:nvSpPr>
          <p:cNvPr id="4" name="Slide Number Placeholder 3"/>
          <p:cNvSpPr>
            <a:spLocks noGrp="1"/>
          </p:cNvSpPr>
          <p:nvPr>
            <p:ph type="sldNum" sz="quarter" idx="10"/>
          </p:nvPr>
        </p:nvSpPr>
        <p:spPr/>
        <p:txBody>
          <a:bodyPr/>
          <a:lstStyle/>
          <a:p>
            <a:fld id="{42A044CA-E820-44F5-B752-FBF12994C5EA}" type="slidenum">
              <a:rPr lang="en-US" smtClean="0"/>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2A044CA-E820-44F5-B752-FBF12994C5EA}" type="slidenum">
              <a:rPr lang="en-US" smtClean="0"/>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2A044CA-E820-44F5-B752-FBF12994C5EA}" type="slidenum">
              <a:rPr lang="en-US" smtClean="0"/>
              <a:pPr/>
              <a:t>26</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42A044CA-E820-44F5-B752-FBF12994C5EA}"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42A044CA-E820-44F5-B752-FBF12994C5EA}"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42A044CA-E820-44F5-B752-FBF12994C5EA}"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42A044CA-E820-44F5-B752-FBF12994C5EA}"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endParaRPr lang="en-US" b="1" dirty="0"/>
          </a:p>
        </p:txBody>
      </p:sp>
      <p:sp>
        <p:nvSpPr>
          <p:cNvPr id="4" name="Slide Number Placeholder 3"/>
          <p:cNvSpPr>
            <a:spLocks noGrp="1"/>
          </p:cNvSpPr>
          <p:nvPr>
            <p:ph type="sldNum" sz="quarter" idx="10"/>
          </p:nvPr>
        </p:nvSpPr>
        <p:spPr/>
        <p:txBody>
          <a:bodyPr/>
          <a:lstStyle/>
          <a:p>
            <a:fld id="{42A044CA-E820-44F5-B752-FBF12994C5EA}"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42A044CA-E820-44F5-B752-FBF12994C5EA}"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143000" lvl="2" indent="-228600">
              <a:buNone/>
            </a:pPr>
            <a:endParaRPr lang="en-US" b="1" dirty="0"/>
          </a:p>
        </p:txBody>
      </p:sp>
      <p:sp>
        <p:nvSpPr>
          <p:cNvPr id="4" name="Slide Number Placeholder 3"/>
          <p:cNvSpPr>
            <a:spLocks noGrp="1"/>
          </p:cNvSpPr>
          <p:nvPr>
            <p:ph type="sldNum" sz="quarter" idx="10"/>
          </p:nvPr>
        </p:nvSpPr>
        <p:spPr/>
        <p:txBody>
          <a:bodyPr/>
          <a:lstStyle/>
          <a:p>
            <a:fld id="{42A044CA-E820-44F5-B752-FBF12994C5EA}"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ctrTitle"/>
          </p:nvPr>
        </p:nvSpPr>
        <p:spPr>
          <a:xfrm>
            <a:off x="1066800" y="5029200"/>
            <a:ext cx="7772400" cy="933450"/>
          </a:xfrm>
        </p:spPr>
        <p:txBody>
          <a:bodyPr anchor="b">
            <a:normAutofit/>
          </a:bodyPr>
          <a:lstStyle>
            <a:lvl1pPr algn="r">
              <a:defRPr sz="3200">
                <a:solidFill>
                  <a:schemeClr val="tx2">
                    <a:lumMod val="75000"/>
                  </a:schemeClr>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438400" y="5816604"/>
            <a:ext cx="6400800" cy="685800"/>
          </a:xfrm>
        </p:spPr>
        <p:txBody>
          <a:bodyPr>
            <a:normAutofit/>
          </a:bodyPr>
          <a:lstStyle>
            <a:lvl1pPr marL="0" indent="0" algn="r">
              <a:buNone/>
              <a:defRPr sz="2400">
                <a:solidFill>
                  <a:schemeClr val="tx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6EB7948D-65B7-4FEC-80B5-36D7629B101D}" type="datetimeFigureOut">
              <a:rPr lang="en-US" smtClean="0"/>
              <a:pPr/>
              <a:t>6/10/2014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D99AA8B-2E7A-4BBC-8FDE-CA7CF71DD330}" type="slidenum">
              <a:rPr lang="en-US" smtClean="0"/>
              <a:pPr/>
              <a:t>‹#›</a:t>
            </a:fld>
            <a:endParaRPr lang="en-US" dirty="0"/>
          </a:p>
        </p:txBody>
      </p:sp>
    </p:spTree>
    <p:extLst>
      <p:ext uri="{BB962C8B-B14F-4D97-AF65-F5344CB8AC3E}">
        <p14:creationId xmlns="" xmlns:p14="http://schemas.microsoft.com/office/powerpoint/2010/main" val="228046228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B7948D-65B7-4FEC-80B5-36D7629B101D}" type="datetimeFigureOut">
              <a:rPr lang="en-US" smtClean="0"/>
              <a:pPr/>
              <a:t>6/10/2014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D99AA8B-2E7A-4BBC-8FDE-CA7CF71DD330}" type="slidenum">
              <a:rPr lang="en-US" smtClean="0"/>
              <a:pPr/>
              <a:t>‹#›</a:t>
            </a:fld>
            <a:endParaRPr lang="en-US" dirty="0"/>
          </a:p>
        </p:txBody>
      </p:sp>
    </p:spTree>
    <p:extLst>
      <p:ext uri="{BB962C8B-B14F-4D97-AF65-F5344CB8AC3E}">
        <p14:creationId xmlns="" xmlns:p14="http://schemas.microsoft.com/office/powerpoint/2010/main" val="3919928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14600" y="273050"/>
            <a:ext cx="2057400" cy="116205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4572000" y="273050"/>
            <a:ext cx="426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2514600" y="1435100"/>
            <a:ext cx="20574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B7948D-65B7-4FEC-80B5-36D7629B101D}" type="datetimeFigureOut">
              <a:rPr lang="en-US" smtClean="0"/>
              <a:pPr/>
              <a:t>6/10/2014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9AA8B-2E7A-4BBC-8FDE-CA7CF71DD330}" type="slidenum">
              <a:rPr lang="en-US" smtClean="0"/>
              <a:pPr/>
              <a:t>‹#›</a:t>
            </a:fld>
            <a:endParaRPr lang="en-US" dirty="0"/>
          </a:p>
        </p:txBody>
      </p:sp>
    </p:spTree>
    <p:extLst>
      <p:ext uri="{BB962C8B-B14F-4D97-AF65-F5344CB8AC3E}">
        <p14:creationId xmlns="" xmlns:p14="http://schemas.microsoft.com/office/powerpoint/2010/main" val="13686538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0" y="4568825"/>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3048000" y="381000"/>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3048000" y="5135563"/>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B7948D-65B7-4FEC-80B5-36D7629B101D}" type="datetimeFigureOut">
              <a:rPr lang="en-US" smtClean="0"/>
              <a:pPr/>
              <a:t>6/10/2014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9AA8B-2E7A-4BBC-8FDE-CA7CF71DD330}" type="slidenum">
              <a:rPr lang="en-US" smtClean="0"/>
              <a:pPr/>
              <a:t>‹#›</a:t>
            </a:fld>
            <a:endParaRPr lang="en-US" dirty="0"/>
          </a:p>
        </p:txBody>
      </p:sp>
    </p:spTree>
    <p:extLst>
      <p:ext uri="{BB962C8B-B14F-4D97-AF65-F5344CB8AC3E}">
        <p14:creationId xmlns="" xmlns:p14="http://schemas.microsoft.com/office/powerpoint/2010/main" val="19382516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B7948D-65B7-4FEC-80B5-36D7629B101D}" type="datetimeFigureOut">
              <a:rPr lang="en-US" smtClean="0"/>
              <a:pPr/>
              <a:t>6/10/2014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D99AA8B-2E7A-4BBC-8FDE-CA7CF71DD330}" type="slidenum">
              <a:rPr lang="en-US" smtClean="0"/>
              <a:pPr/>
              <a:t>‹#›</a:t>
            </a:fld>
            <a:endParaRPr lang="en-US" dirty="0"/>
          </a:p>
        </p:txBody>
      </p:sp>
    </p:spTree>
    <p:extLst>
      <p:ext uri="{BB962C8B-B14F-4D97-AF65-F5344CB8AC3E}">
        <p14:creationId xmlns="" xmlns:p14="http://schemas.microsoft.com/office/powerpoint/2010/main" val="3536172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B7948D-65B7-4FEC-80B5-36D7629B101D}" type="datetimeFigureOut">
              <a:rPr lang="en-US" smtClean="0"/>
              <a:pPr/>
              <a:t>6/10/2014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D99AA8B-2E7A-4BBC-8FDE-CA7CF71DD330}" type="slidenum">
              <a:rPr lang="en-US" smtClean="0"/>
              <a:pPr/>
              <a:t>‹#›</a:t>
            </a:fld>
            <a:endParaRPr lang="en-US" dirty="0"/>
          </a:p>
        </p:txBody>
      </p:sp>
    </p:spTree>
    <p:extLst>
      <p:ext uri="{BB962C8B-B14F-4D97-AF65-F5344CB8AC3E}">
        <p14:creationId xmlns="" xmlns:p14="http://schemas.microsoft.com/office/powerpoint/2010/main" val="38629555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Summary">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Text Placeholder 8"/>
          <p:cNvSpPr>
            <a:spLocks noGrp="1"/>
          </p:cNvSpPr>
          <p:nvPr>
            <p:ph type="body" sz="quarter" idx="15"/>
          </p:nvPr>
        </p:nvSpPr>
        <p:spPr>
          <a:xfrm>
            <a:off x="4495800" y="1524000"/>
            <a:ext cx="4191000" cy="838200"/>
          </a:xfrm>
        </p:spPr>
        <p:txBody>
          <a:bodyPr anchor="ctr">
            <a:normAutofit/>
          </a:bodyPr>
          <a:lstStyle>
            <a:lvl1pPr marL="57150" indent="0">
              <a:buFontTx/>
              <a:buNone/>
              <a:defRPr sz="1800" baseline="0"/>
            </a:lvl1pPr>
          </a:lstStyle>
          <a:p>
            <a:pPr lvl="0"/>
            <a:r>
              <a:rPr lang="en-US" dirty="0" smtClean="0"/>
              <a:t>Click to edit Master text styles</a:t>
            </a:r>
          </a:p>
        </p:txBody>
      </p:sp>
      <p:sp>
        <p:nvSpPr>
          <p:cNvPr id="7" name="Text Placeholder 8"/>
          <p:cNvSpPr>
            <a:spLocks noGrp="1"/>
          </p:cNvSpPr>
          <p:nvPr>
            <p:ph type="body" sz="quarter" idx="16"/>
          </p:nvPr>
        </p:nvSpPr>
        <p:spPr>
          <a:xfrm>
            <a:off x="4495800" y="2362200"/>
            <a:ext cx="4191000" cy="838200"/>
          </a:xfrm>
        </p:spPr>
        <p:txBody>
          <a:bodyPr anchor="ctr">
            <a:normAutofit/>
          </a:bodyPr>
          <a:lstStyle>
            <a:lvl1pPr marL="57150" indent="0">
              <a:buFontTx/>
              <a:buNone/>
              <a:defRPr sz="1800" baseline="0"/>
            </a:lvl1pPr>
          </a:lstStyle>
          <a:p>
            <a:pPr lvl="0"/>
            <a:r>
              <a:rPr lang="en-US" dirty="0" smtClean="0"/>
              <a:t>Click to edit Master text styles</a:t>
            </a:r>
          </a:p>
        </p:txBody>
      </p:sp>
      <p:sp>
        <p:nvSpPr>
          <p:cNvPr id="8" name="Text Placeholder 8"/>
          <p:cNvSpPr>
            <a:spLocks noGrp="1"/>
          </p:cNvSpPr>
          <p:nvPr>
            <p:ph type="body" sz="quarter" idx="17"/>
          </p:nvPr>
        </p:nvSpPr>
        <p:spPr>
          <a:xfrm>
            <a:off x="4495800" y="3200400"/>
            <a:ext cx="4191000" cy="838200"/>
          </a:xfrm>
        </p:spPr>
        <p:txBody>
          <a:bodyPr anchor="ctr">
            <a:normAutofit/>
          </a:bodyPr>
          <a:lstStyle>
            <a:lvl1pPr marL="57150" indent="0">
              <a:buFontTx/>
              <a:buNone/>
              <a:defRPr sz="1800" baseline="0"/>
            </a:lvl1pPr>
          </a:lstStyle>
          <a:p>
            <a:pPr lvl="0"/>
            <a:r>
              <a:rPr lang="en-US" dirty="0" smtClean="0"/>
              <a:t>Click to edit Master text styles</a:t>
            </a:r>
          </a:p>
        </p:txBody>
      </p:sp>
      <p:sp>
        <p:nvSpPr>
          <p:cNvPr id="12" name="Text Placeholder 8"/>
          <p:cNvSpPr>
            <a:spLocks noGrp="1"/>
          </p:cNvSpPr>
          <p:nvPr>
            <p:ph type="body" sz="quarter" idx="18"/>
          </p:nvPr>
        </p:nvSpPr>
        <p:spPr>
          <a:xfrm>
            <a:off x="4495800" y="4038600"/>
            <a:ext cx="4191000" cy="838200"/>
          </a:xfrm>
        </p:spPr>
        <p:txBody>
          <a:bodyPr anchor="ctr">
            <a:normAutofit/>
          </a:bodyPr>
          <a:lstStyle>
            <a:lvl1pPr marL="57150" indent="0">
              <a:buFontTx/>
              <a:buNone/>
              <a:defRPr sz="1800" baseline="0"/>
            </a:lvl1pPr>
          </a:lstStyle>
          <a:p>
            <a:pPr lvl="0"/>
            <a:r>
              <a:rPr lang="en-US" dirty="0" smtClean="0"/>
              <a:t>Click to edit Master text styles</a:t>
            </a: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10/main" val="339812631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5" name="Content Placeholder 2"/>
          <p:cNvSpPr>
            <a:spLocks noGrp="1"/>
          </p:cNvSpPr>
          <p:nvPr>
            <p:ph sz="half" idx="1"/>
          </p:nvPr>
        </p:nvSpPr>
        <p:spPr>
          <a:xfrm>
            <a:off x="2514599" y="1066800"/>
            <a:ext cx="2514599" cy="2362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6" name="Content Placeholder 3"/>
          <p:cNvSpPr>
            <a:spLocks noGrp="1"/>
          </p:cNvSpPr>
          <p:nvPr>
            <p:ph sz="half" idx="2"/>
          </p:nvPr>
        </p:nvSpPr>
        <p:spPr>
          <a:xfrm>
            <a:off x="5181600" y="1066800"/>
            <a:ext cx="3657600" cy="2362200"/>
          </a:xfrm>
        </p:spPr>
        <p:txBody>
          <a:bodyPr anchor="ctr">
            <a:normAutofit/>
          </a:bodyPr>
          <a:lstStyle>
            <a:lvl1pP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9" name="Content Placeholder 2"/>
          <p:cNvSpPr>
            <a:spLocks noGrp="1"/>
          </p:cNvSpPr>
          <p:nvPr>
            <p:ph sz="half" idx="14"/>
          </p:nvPr>
        </p:nvSpPr>
        <p:spPr>
          <a:xfrm>
            <a:off x="2514599" y="3581400"/>
            <a:ext cx="2514599" cy="2438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10" name="Content Placeholder 3"/>
          <p:cNvSpPr>
            <a:spLocks noGrp="1"/>
          </p:cNvSpPr>
          <p:nvPr>
            <p:ph sz="half" idx="15"/>
          </p:nvPr>
        </p:nvSpPr>
        <p:spPr>
          <a:xfrm>
            <a:off x="5181600" y="3581400"/>
            <a:ext cx="3657600" cy="2438400"/>
          </a:xfrm>
        </p:spPr>
        <p:txBody>
          <a:bodyPr anchor="ctr">
            <a:normAutofit/>
          </a:bodyPr>
          <a:lstStyle>
            <a:lvl1pP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10/main" val="96074923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Content Placeholder 2"/>
          <p:cNvSpPr>
            <a:spLocks noGrp="1"/>
          </p:cNvSpPr>
          <p:nvPr>
            <p:ph sz="half" idx="1"/>
          </p:nvPr>
        </p:nvSpPr>
        <p:spPr>
          <a:xfrm>
            <a:off x="2514600" y="3581400"/>
            <a:ext cx="1981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0" name="Content Placeholder 3"/>
          <p:cNvSpPr>
            <a:spLocks noGrp="1"/>
          </p:cNvSpPr>
          <p:nvPr>
            <p:ph sz="half" idx="2"/>
          </p:nvPr>
        </p:nvSpPr>
        <p:spPr>
          <a:xfrm>
            <a:off x="4694904" y="3581400"/>
            <a:ext cx="1981200"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1" name="Content Placeholder 3"/>
          <p:cNvSpPr>
            <a:spLocks noGrp="1"/>
          </p:cNvSpPr>
          <p:nvPr>
            <p:ph sz="half" idx="14"/>
          </p:nvPr>
        </p:nvSpPr>
        <p:spPr>
          <a:xfrm>
            <a:off x="6858000" y="3581400"/>
            <a:ext cx="1981199" cy="2544763"/>
          </a:xfrm>
        </p:spPr>
        <p:txBody>
          <a:bodyPr lIns="274320" tIns="0" rIns="182880">
            <a:normAutofit/>
          </a:bodyPr>
          <a:lstStyle>
            <a:lvl1pPr>
              <a:lnSpc>
                <a:spcPts val="2000"/>
              </a:lnSpc>
              <a:defRPr sz="1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5" name="Content Placeholder 2"/>
          <p:cNvSpPr>
            <a:spLocks noGrp="1"/>
          </p:cNvSpPr>
          <p:nvPr>
            <p:ph sz="half" idx="15"/>
          </p:nvPr>
        </p:nvSpPr>
        <p:spPr>
          <a:xfrm>
            <a:off x="2514600" y="1295400"/>
            <a:ext cx="1981200" cy="2209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6" name="Content Placeholder 3"/>
          <p:cNvSpPr>
            <a:spLocks noGrp="1"/>
          </p:cNvSpPr>
          <p:nvPr>
            <p:ph sz="half" idx="16"/>
          </p:nvPr>
        </p:nvSpPr>
        <p:spPr>
          <a:xfrm>
            <a:off x="4694904" y="1295400"/>
            <a:ext cx="1981200" cy="2209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17" name="Content Placeholder 3"/>
          <p:cNvSpPr>
            <a:spLocks noGrp="1"/>
          </p:cNvSpPr>
          <p:nvPr>
            <p:ph sz="half" idx="17"/>
          </p:nvPr>
        </p:nvSpPr>
        <p:spPr>
          <a:xfrm>
            <a:off x="6858001" y="1295400"/>
            <a:ext cx="1981199" cy="2209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10/main" val="184784348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Agenda/Summary">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Text Placeholder 8"/>
          <p:cNvSpPr>
            <a:spLocks noGrp="1"/>
          </p:cNvSpPr>
          <p:nvPr>
            <p:ph type="body" sz="quarter" idx="15"/>
          </p:nvPr>
        </p:nvSpPr>
        <p:spPr>
          <a:xfrm>
            <a:off x="4495800" y="1524000"/>
            <a:ext cx="4191000" cy="838200"/>
          </a:xfrm>
        </p:spPr>
        <p:txBody>
          <a:bodyPr anchor="ctr">
            <a:normAutofit/>
          </a:bodyPr>
          <a:lstStyle>
            <a:lvl1pPr marL="57150" indent="0">
              <a:buFontTx/>
              <a:buNone/>
              <a:defRPr sz="1800" baseline="0"/>
            </a:lvl1pPr>
          </a:lstStyle>
          <a:p>
            <a:pPr lvl="0"/>
            <a:r>
              <a:rPr lang="en-US" dirty="0" smtClean="0"/>
              <a:t>Click to edit Master text styles</a:t>
            </a:r>
          </a:p>
        </p:txBody>
      </p:sp>
      <p:sp>
        <p:nvSpPr>
          <p:cNvPr id="7" name="Text Placeholder 8"/>
          <p:cNvSpPr>
            <a:spLocks noGrp="1"/>
          </p:cNvSpPr>
          <p:nvPr>
            <p:ph type="body" sz="quarter" idx="16"/>
          </p:nvPr>
        </p:nvSpPr>
        <p:spPr>
          <a:xfrm>
            <a:off x="4495800" y="2362200"/>
            <a:ext cx="4191000" cy="838200"/>
          </a:xfrm>
        </p:spPr>
        <p:txBody>
          <a:bodyPr anchor="ctr">
            <a:normAutofit/>
          </a:bodyPr>
          <a:lstStyle>
            <a:lvl1pPr marL="57150" indent="0">
              <a:buFontTx/>
              <a:buNone/>
              <a:defRPr sz="1800" baseline="0"/>
            </a:lvl1pPr>
          </a:lstStyle>
          <a:p>
            <a:pPr lvl="0"/>
            <a:r>
              <a:rPr lang="en-US" dirty="0" smtClean="0"/>
              <a:t>Click to edit Master text styles</a:t>
            </a:r>
          </a:p>
        </p:txBody>
      </p:sp>
      <p:sp>
        <p:nvSpPr>
          <p:cNvPr id="8" name="Text Placeholder 8"/>
          <p:cNvSpPr>
            <a:spLocks noGrp="1"/>
          </p:cNvSpPr>
          <p:nvPr>
            <p:ph type="body" sz="quarter" idx="17"/>
          </p:nvPr>
        </p:nvSpPr>
        <p:spPr>
          <a:xfrm>
            <a:off x="4495800" y="3200400"/>
            <a:ext cx="4191000" cy="838200"/>
          </a:xfrm>
        </p:spPr>
        <p:txBody>
          <a:bodyPr anchor="ctr">
            <a:normAutofit/>
          </a:bodyPr>
          <a:lstStyle>
            <a:lvl1pPr marL="57150" indent="0">
              <a:buFontTx/>
              <a:buNone/>
              <a:defRPr sz="1800" baseline="0"/>
            </a:lvl1pPr>
          </a:lstStyle>
          <a:p>
            <a:pPr lvl="0"/>
            <a:r>
              <a:rPr lang="en-US" dirty="0" smtClean="0"/>
              <a:t>Click to edit Master text styles</a:t>
            </a:r>
          </a:p>
        </p:txBody>
      </p:sp>
      <p:sp>
        <p:nvSpPr>
          <p:cNvPr id="12" name="Text Placeholder 8"/>
          <p:cNvSpPr>
            <a:spLocks noGrp="1"/>
          </p:cNvSpPr>
          <p:nvPr>
            <p:ph type="body" sz="quarter" idx="18"/>
          </p:nvPr>
        </p:nvSpPr>
        <p:spPr>
          <a:xfrm>
            <a:off x="4495800" y="4038600"/>
            <a:ext cx="4191000" cy="838200"/>
          </a:xfrm>
        </p:spPr>
        <p:txBody>
          <a:bodyPr anchor="ctr">
            <a:normAutofit/>
          </a:bodyPr>
          <a:lstStyle>
            <a:lvl1pPr marL="57150" indent="0">
              <a:buFontTx/>
              <a:buNone/>
              <a:defRPr sz="1800" baseline="0"/>
            </a:lvl1pPr>
          </a:lstStyle>
          <a:p>
            <a:pPr lvl="0"/>
            <a:r>
              <a:rPr lang="en-US" dirty="0" smtClean="0"/>
              <a:t>Click to edit Master text styles</a:t>
            </a: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10/main" val="378793452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wo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5" name="Content Placeholder 2"/>
          <p:cNvSpPr>
            <a:spLocks noGrp="1"/>
          </p:cNvSpPr>
          <p:nvPr>
            <p:ph sz="half" idx="1"/>
          </p:nvPr>
        </p:nvSpPr>
        <p:spPr>
          <a:xfrm>
            <a:off x="2514599" y="1066800"/>
            <a:ext cx="2514599" cy="2362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6" name="Content Placeholder 3"/>
          <p:cNvSpPr>
            <a:spLocks noGrp="1"/>
          </p:cNvSpPr>
          <p:nvPr>
            <p:ph sz="half" idx="2"/>
          </p:nvPr>
        </p:nvSpPr>
        <p:spPr>
          <a:xfrm>
            <a:off x="5181600" y="1066800"/>
            <a:ext cx="3657600" cy="2362200"/>
          </a:xfrm>
        </p:spPr>
        <p:txBody>
          <a:bodyPr anchor="ctr">
            <a:normAutofit/>
          </a:bodyPr>
          <a:lstStyle>
            <a:lvl1pP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9" name="Content Placeholder 2"/>
          <p:cNvSpPr>
            <a:spLocks noGrp="1"/>
          </p:cNvSpPr>
          <p:nvPr>
            <p:ph sz="half" idx="14"/>
          </p:nvPr>
        </p:nvSpPr>
        <p:spPr>
          <a:xfrm>
            <a:off x="2514599" y="3581400"/>
            <a:ext cx="2514599" cy="2438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10" name="Content Placeholder 3"/>
          <p:cNvSpPr>
            <a:spLocks noGrp="1"/>
          </p:cNvSpPr>
          <p:nvPr>
            <p:ph sz="half" idx="15"/>
          </p:nvPr>
        </p:nvSpPr>
        <p:spPr>
          <a:xfrm>
            <a:off x="5181600" y="3581400"/>
            <a:ext cx="3657600" cy="2438400"/>
          </a:xfrm>
        </p:spPr>
        <p:txBody>
          <a:bodyPr anchor="ctr">
            <a:normAutofit/>
          </a:bodyPr>
          <a:lstStyle>
            <a:lvl1pP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10/main" val="122807967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3962400" y="4495800"/>
            <a:ext cx="4572000" cy="933450"/>
          </a:xfrm>
        </p:spPr>
        <p:txBody>
          <a:bodyPr anchor="b">
            <a:normAutofit/>
          </a:bodyPr>
          <a:lstStyle>
            <a:lvl1pPr algn="r">
              <a:defRPr sz="4000" b="1">
                <a:solidFill>
                  <a:schemeClr val="tx2">
                    <a:lumMod val="75000"/>
                  </a:schemeClr>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133600" y="5334000"/>
            <a:ext cx="6400800" cy="685800"/>
          </a:xfrm>
        </p:spPr>
        <p:txBody>
          <a:bodyPr>
            <a:normAutofit/>
          </a:bodyPr>
          <a:lstStyle>
            <a:lvl1pPr marL="0" indent="0" algn="r">
              <a:buNone/>
              <a:defRPr sz="2400">
                <a:solidFill>
                  <a:schemeClr val="tx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6EB7948D-65B7-4FEC-80B5-36D7629B101D}" type="datetimeFigureOut">
              <a:rPr lang="en-US" smtClean="0"/>
              <a:pPr/>
              <a:t>6/10/2014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D99AA8B-2E7A-4BBC-8FDE-CA7CF71DD330}" type="slidenum">
              <a:rPr lang="en-US" smtClean="0"/>
              <a:pPr/>
              <a:t>‹#›</a:t>
            </a:fld>
            <a:endParaRPr lang="en-US" dirty="0"/>
          </a:p>
        </p:txBody>
      </p:sp>
    </p:spTree>
    <p:extLst>
      <p:ext uri="{BB962C8B-B14F-4D97-AF65-F5344CB8AC3E}">
        <p14:creationId xmlns="" xmlns:p14="http://schemas.microsoft.com/office/powerpoint/2010/main" val="1543851940"/>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F95075C-470D-40AB-839D-0B5D62D1135B}" type="datetimeFigureOut">
              <a:rPr lang="en-US" smtClean="0"/>
              <a:pPr/>
              <a:t>6/10/2014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9D18F79-36AA-4567-B6FE-04D1916EEBB1}" type="slidenum">
              <a:rPr lang="en-US" smtClean="0"/>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95075C-470D-40AB-839D-0B5D62D1135B}" type="datetimeFigureOut">
              <a:rPr lang="en-US" smtClean="0"/>
              <a:pPr/>
              <a:t>6/10/2014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9D18F79-36AA-4567-B6FE-04D1916EEBB1}" type="slidenum">
              <a:rPr lang="en-US" smtClean="0"/>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F95075C-470D-40AB-839D-0B5D62D1135B}" type="datetimeFigureOut">
              <a:rPr lang="en-US" smtClean="0"/>
              <a:pPr/>
              <a:t>6/10/2014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9D18F79-36AA-4567-B6FE-04D1916EEBB1}" type="slidenum">
              <a:rPr lang="en-US" smtClean="0"/>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F95075C-470D-40AB-839D-0B5D62D1135B}" type="datetimeFigureOut">
              <a:rPr lang="en-US" smtClean="0"/>
              <a:pPr/>
              <a:t>6/10/2014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9D18F79-36AA-4567-B6FE-04D1916EEBB1}" type="slidenum">
              <a:rPr lang="en-US" smtClean="0"/>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F95075C-470D-40AB-839D-0B5D62D1135B}" type="datetimeFigureOut">
              <a:rPr lang="en-US" smtClean="0"/>
              <a:pPr/>
              <a:t>6/10/2014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9D18F79-36AA-4567-B6FE-04D1916EEBB1}" type="slidenum">
              <a:rPr lang="en-US" smtClean="0"/>
              <a:pPr/>
              <a:t>‹#›</a:t>
            </a:fld>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F95075C-470D-40AB-839D-0B5D62D1135B}" type="datetimeFigureOut">
              <a:rPr lang="en-US" smtClean="0"/>
              <a:pPr/>
              <a:t>6/10/2014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9D18F79-36AA-4567-B6FE-04D1916EEBB1}" type="slidenum">
              <a:rPr lang="en-US" smtClean="0"/>
              <a:pPr/>
              <a:t>‹#›</a:t>
            </a:fld>
            <a:endParaRPr 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95075C-470D-40AB-839D-0B5D62D1135B}" type="datetimeFigureOut">
              <a:rPr lang="en-US" smtClean="0"/>
              <a:pPr/>
              <a:t>6/10/2014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9D18F79-36AA-4567-B6FE-04D1916EEBB1}" type="slidenum">
              <a:rPr lang="en-US" smtClean="0"/>
              <a:pPr/>
              <a:t>‹#›</a:t>
            </a:fld>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95075C-470D-40AB-839D-0B5D62D1135B}" type="datetimeFigureOut">
              <a:rPr lang="en-US" smtClean="0"/>
              <a:pPr/>
              <a:t>6/10/2014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9D18F79-36AA-4567-B6FE-04D1916EEBB1}" type="slidenum">
              <a:rPr lang="en-US" smtClean="0"/>
              <a:pPr/>
              <a:t>‹#›</a:t>
            </a:fld>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95075C-470D-40AB-839D-0B5D62D1135B}" type="datetimeFigureOut">
              <a:rPr lang="en-US" smtClean="0"/>
              <a:pPr/>
              <a:t>6/10/2014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9D18F79-36AA-4567-B6FE-04D1916EEBB1}" type="slidenum">
              <a:rPr lang="en-US" smtClean="0"/>
              <a:pPr/>
              <a:t>‹#›</a:t>
            </a:fld>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95075C-470D-40AB-839D-0B5D62D1135B}" type="datetimeFigureOut">
              <a:rPr lang="en-US" smtClean="0"/>
              <a:pPr/>
              <a:t>6/10/2014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9D18F79-36AA-4567-B6FE-04D1916EEBB1}"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EB7948D-65B7-4FEC-80B5-36D7629B101D}" type="datetimeFigureOut">
              <a:rPr lang="en-US" smtClean="0"/>
              <a:pPr/>
              <a:t>6/10/2014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D99AA8B-2E7A-4BBC-8FDE-CA7CF71DD330}" type="slidenum">
              <a:rPr lang="en-US" smtClean="0"/>
              <a:pPr/>
              <a:t>‹#›</a:t>
            </a:fld>
            <a:endParaRPr lang="en-US" dirty="0"/>
          </a:p>
        </p:txBody>
      </p:sp>
    </p:spTree>
    <p:extLst>
      <p:ext uri="{BB962C8B-B14F-4D97-AF65-F5344CB8AC3E}">
        <p14:creationId xmlns="" xmlns:p14="http://schemas.microsoft.com/office/powerpoint/2010/main" val="31249388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95075C-470D-40AB-839D-0B5D62D1135B}" type="datetimeFigureOut">
              <a:rPr lang="en-US" smtClean="0"/>
              <a:pPr/>
              <a:t>6/10/2014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9D18F79-36AA-4567-B6FE-04D1916EEBB1}" type="slidenum">
              <a:rPr lang="en-US" smtClean="0"/>
              <a:pPr/>
              <a:t>‹#›</a:t>
            </a:fld>
            <a:endParaRPr 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Agenda/Summary">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Text Placeholder 8"/>
          <p:cNvSpPr>
            <a:spLocks noGrp="1"/>
          </p:cNvSpPr>
          <p:nvPr>
            <p:ph type="body" sz="quarter" idx="15"/>
          </p:nvPr>
        </p:nvSpPr>
        <p:spPr>
          <a:xfrm>
            <a:off x="4495800" y="1524000"/>
            <a:ext cx="4191000" cy="838200"/>
          </a:xfrm>
        </p:spPr>
        <p:txBody>
          <a:bodyPr anchor="ctr">
            <a:normAutofit/>
          </a:bodyPr>
          <a:lstStyle>
            <a:lvl1pPr marL="57150" indent="0">
              <a:buFontTx/>
              <a:buNone/>
              <a:defRPr sz="1800" baseline="0"/>
            </a:lvl1pPr>
          </a:lstStyle>
          <a:p>
            <a:pPr lvl="0"/>
            <a:r>
              <a:rPr lang="en-US" dirty="0" smtClean="0"/>
              <a:t>Click to edit Master text styles</a:t>
            </a:r>
          </a:p>
        </p:txBody>
      </p:sp>
      <p:sp>
        <p:nvSpPr>
          <p:cNvPr id="7" name="Text Placeholder 8"/>
          <p:cNvSpPr>
            <a:spLocks noGrp="1"/>
          </p:cNvSpPr>
          <p:nvPr>
            <p:ph type="body" sz="quarter" idx="16"/>
          </p:nvPr>
        </p:nvSpPr>
        <p:spPr>
          <a:xfrm>
            <a:off x="4495800" y="2362200"/>
            <a:ext cx="4191000" cy="838200"/>
          </a:xfrm>
        </p:spPr>
        <p:txBody>
          <a:bodyPr anchor="ctr">
            <a:normAutofit/>
          </a:bodyPr>
          <a:lstStyle>
            <a:lvl1pPr marL="57150" indent="0">
              <a:buFontTx/>
              <a:buNone/>
              <a:defRPr sz="1800" baseline="0"/>
            </a:lvl1pPr>
          </a:lstStyle>
          <a:p>
            <a:pPr lvl="0"/>
            <a:r>
              <a:rPr lang="en-US" dirty="0" smtClean="0"/>
              <a:t>Click to edit Master text styles</a:t>
            </a:r>
          </a:p>
        </p:txBody>
      </p:sp>
      <p:sp>
        <p:nvSpPr>
          <p:cNvPr id="8" name="Text Placeholder 8"/>
          <p:cNvSpPr>
            <a:spLocks noGrp="1"/>
          </p:cNvSpPr>
          <p:nvPr>
            <p:ph type="body" sz="quarter" idx="17"/>
          </p:nvPr>
        </p:nvSpPr>
        <p:spPr>
          <a:xfrm>
            <a:off x="4495800" y="3200400"/>
            <a:ext cx="4191000" cy="838200"/>
          </a:xfrm>
        </p:spPr>
        <p:txBody>
          <a:bodyPr anchor="ctr">
            <a:normAutofit/>
          </a:bodyPr>
          <a:lstStyle>
            <a:lvl1pPr marL="57150" indent="0">
              <a:buFontTx/>
              <a:buNone/>
              <a:defRPr sz="1800" baseline="0"/>
            </a:lvl1pPr>
          </a:lstStyle>
          <a:p>
            <a:pPr lvl="0"/>
            <a:r>
              <a:rPr lang="en-US" dirty="0" smtClean="0"/>
              <a:t>Click to edit Master text styles</a:t>
            </a:r>
          </a:p>
        </p:txBody>
      </p:sp>
      <p:sp>
        <p:nvSpPr>
          <p:cNvPr id="12" name="Text Placeholder 8"/>
          <p:cNvSpPr>
            <a:spLocks noGrp="1"/>
          </p:cNvSpPr>
          <p:nvPr>
            <p:ph type="body" sz="quarter" idx="18"/>
          </p:nvPr>
        </p:nvSpPr>
        <p:spPr>
          <a:xfrm>
            <a:off x="4495800" y="4038600"/>
            <a:ext cx="4191000" cy="838200"/>
          </a:xfrm>
        </p:spPr>
        <p:txBody>
          <a:bodyPr anchor="ctr">
            <a:normAutofit/>
          </a:bodyPr>
          <a:lstStyle>
            <a:lvl1pPr marL="57150" indent="0">
              <a:buFontTx/>
              <a:buNone/>
              <a:defRPr sz="1800" baseline="0"/>
            </a:lvl1pPr>
          </a:lstStyle>
          <a:p>
            <a:pPr lvl="0"/>
            <a:r>
              <a:rPr lang="en-US" dirty="0" smtClean="0"/>
              <a:t>Click to edit Master text styles</a:t>
            </a: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10/main" val="3398126318"/>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wo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5" name="Content Placeholder 2"/>
          <p:cNvSpPr>
            <a:spLocks noGrp="1"/>
          </p:cNvSpPr>
          <p:nvPr>
            <p:ph sz="half" idx="1"/>
          </p:nvPr>
        </p:nvSpPr>
        <p:spPr>
          <a:xfrm>
            <a:off x="2514599" y="1066800"/>
            <a:ext cx="2514599" cy="2362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6" name="Content Placeholder 3"/>
          <p:cNvSpPr>
            <a:spLocks noGrp="1"/>
          </p:cNvSpPr>
          <p:nvPr>
            <p:ph sz="half" idx="2"/>
          </p:nvPr>
        </p:nvSpPr>
        <p:spPr>
          <a:xfrm>
            <a:off x="5181600" y="1066800"/>
            <a:ext cx="3657600" cy="2362200"/>
          </a:xfrm>
        </p:spPr>
        <p:txBody>
          <a:bodyPr anchor="ctr">
            <a:normAutofit/>
          </a:bodyPr>
          <a:lstStyle>
            <a:lvl1pP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9" name="Content Placeholder 2"/>
          <p:cNvSpPr>
            <a:spLocks noGrp="1"/>
          </p:cNvSpPr>
          <p:nvPr>
            <p:ph sz="half" idx="14"/>
          </p:nvPr>
        </p:nvSpPr>
        <p:spPr>
          <a:xfrm>
            <a:off x="2514599" y="3581400"/>
            <a:ext cx="2514599" cy="2438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10" name="Content Placeholder 3"/>
          <p:cNvSpPr>
            <a:spLocks noGrp="1"/>
          </p:cNvSpPr>
          <p:nvPr>
            <p:ph sz="half" idx="15"/>
          </p:nvPr>
        </p:nvSpPr>
        <p:spPr>
          <a:xfrm>
            <a:off x="5181600" y="3581400"/>
            <a:ext cx="3657600" cy="2438400"/>
          </a:xfrm>
        </p:spPr>
        <p:txBody>
          <a:bodyPr anchor="ctr">
            <a:normAutofit/>
          </a:bodyPr>
          <a:lstStyle>
            <a:lvl1pP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10/main" val="960749239"/>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6F95075C-470D-40AB-839D-0B5D62D1135B}" type="datetimeFigureOut">
              <a:rPr lang="en-US" smtClean="0"/>
              <a:pPr/>
              <a:t>6/10/2014</a:t>
            </a:fld>
            <a:endParaRPr lang="en-US" dirty="0"/>
          </a:p>
        </p:txBody>
      </p:sp>
      <p:sp>
        <p:nvSpPr>
          <p:cNvPr id="19" name="Footer Placeholder 18"/>
          <p:cNvSpPr>
            <a:spLocks noGrp="1"/>
          </p:cNvSpPr>
          <p:nvPr>
            <p:ph type="ftr" sz="quarter" idx="11"/>
          </p:nvPr>
        </p:nvSpPr>
        <p:spPr/>
        <p:txBody>
          <a:bodyPr/>
          <a:lstStyle/>
          <a:p>
            <a:endParaRPr lang="en-US" dirty="0"/>
          </a:p>
        </p:txBody>
      </p:sp>
      <p:sp>
        <p:nvSpPr>
          <p:cNvPr id="27" name="Slide Number Placeholder 26"/>
          <p:cNvSpPr>
            <a:spLocks noGrp="1"/>
          </p:cNvSpPr>
          <p:nvPr>
            <p:ph type="sldNum" sz="quarter" idx="12"/>
          </p:nvPr>
        </p:nvSpPr>
        <p:spPr/>
        <p:txBody>
          <a:bodyPr/>
          <a:lstStyle/>
          <a:p>
            <a:fld id="{79D18F79-36AA-4567-B6FE-04D1916EEBB1}"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F95075C-470D-40AB-839D-0B5D62D1135B}" type="datetimeFigureOut">
              <a:rPr lang="en-US" smtClean="0"/>
              <a:pPr/>
              <a:t>6/10/2014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9D18F79-36AA-4567-B6FE-04D1916EEBB1}" type="slidenum">
              <a:rPr lang="en-US" smtClean="0"/>
              <a:pPr/>
              <a:t>‹#›</a:t>
            </a:fld>
            <a:endParaRPr 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F95075C-470D-40AB-839D-0B5D62D1135B}" type="datetimeFigureOut">
              <a:rPr lang="en-US" smtClean="0"/>
              <a:pPr/>
              <a:t>6/10/2014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9D18F79-36AA-4567-B6FE-04D1916EEBB1}"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F95075C-470D-40AB-839D-0B5D62D1135B}" type="datetimeFigureOut">
              <a:rPr lang="en-US" smtClean="0"/>
              <a:pPr/>
              <a:t>6/10/2014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9D18F79-36AA-4567-B6FE-04D1916EEBB1}" type="slidenum">
              <a:rPr lang="en-US" smtClean="0"/>
              <a:pPr/>
              <a:t>‹#›</a:t>
            </a:fld>
            <a:endParaRPr 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F95075C-470D-40AB-839D-0B5D62D1135B}" type="datetimeFigureOut">
              <a:rPr lang="en-US" smtClean="0"/>
              <a:pPr/>
              <a:t>6/10/2014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9D18F79-36AA-4567-B6FE-04D1916EEBB1}" type="slidenum">
              <a:rPr lang="en-US" smtClean="0"/>
              <a:pPr/>
              <a:t>‹#›</a:t>
            </a:fld>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6F95075C-470D-40AB-839D-0B5D62D1135B}" type="datetimeFigureOut">
              <a:rPr lang="en-US" smtClean="0"/>
              <a:pPr/>
              <a:t>6/10/2014</a:t>
            </a:fld>
            <a:endParaRPr lang="en-US" dirty="0"/>
          </a:p>
        </p:txBody>
      </p:sp>
      <p:sp>
        <p:nvSpPr>
          <p:cNvPr id="8" name="Slide Number Placeholder 7"/>
          <p:cNvSpPr>
            <a:spLocks noGrp="1"/>
          </p:cNvSpPr>
          <p:nvPr>
            <p:ph type="sldNum" sz="quarter" idx="11"/>
          </p:nvPr>
        </p:nvSpPr>
        <p:spPr/>
        <p:txBody>
          <a:bodyPr/>
          <a:lstStyle/>
          <a:p>
            <a:fld id="{79D18F79-36AA-4567-B6FE-04D1916EEBB1}" type="slidenum">
              <a:rPr lang="en-US" smtClean="0"/>
              <a:pPr/>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95075C-470D-40AB-839D-0B5D62D1135B}" type="datetimeFigureOut">
              <a:rPr lang="en-US" smtClean="0"/>
              <a:pPr/>
              <a:t>6/10/2014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9D18F79-36AA-4567-B6FE-04D1916EEBB1}"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Bulleted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normAutofit/>
          </a:bodyPr>
          <a:lstStyle>
            <a:lvl1pPr marL="171450" indent="-171450">
              <a:buFont typeface="Arial" pitchFamily="34" charset="0"/>
              <a:buChar char="•"/>
              <a:defRPr sz="2400"/>
            </a:lvl1pPr>
            <a:lvl2pPr marL="628650" indent="-171450">
              <a:buFont typeface="Arial" pitchFamily="34" charset="0"/>
              <a:buChar char="•"/>
              <a:defRPr sz="2000"/>
            </a:lvl2pPr>
            <a:lvl3pPr marL="1085850" indent="-171450">
              <a:buFont typeface="Arial" pitchFamily="34" charset="0"/>
              <a:buChar char="•"/>
              <a:defRPr sz="1800"/>
            </a:lvl3pPr>
            <a:lvl4pPr marL="1543050" indent="-171450">
              <a:buFont typeface="Arial" pitchFamily="34" charset="0"/>
              <a:buChar char="•"/>
              <a:defRPr sz="1600"/>
            </a:lvl4pPr>
            <a:lvl5pPr marL="2000250" indent="-171450">
              <a:buFont typeface="Arial" pitchFamily="34" charset="0"/>
              <a:buChar cha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6EB7948D-65B7-4FEC-80B5-36D7629B101D}" type="datetimeFigureOut">
              <a:rPr lang="en-US" smtClean="0"/>
              <a:pPr/>
              <a:t>6/10/2014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D99AA8B-2E7A-4BBC-8FDE-CA7CF71DD330}" type="slidenum">
              <a:rPr lang="en-US" smtClean="0"/>
              <a:pPr/>
              <a:t>‹#›</a:t>
            </a:fld>
            <a:endParaRPr lang="en-US" dirty="0"/>
          </a:p>
        </p:txBody>
      </p:sp>
    </p:spTree>
    <p:extLst>
      <p:ext uri="{BB962C8B-B14F-4D97-AF65-F5344CB8AC3E}">
        <p14:creationId xmlns="" xmlns:p14="http://schemas.microsoft.com/office/powerpoint/2010/main" val="384780336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F95075C-470D-40AB-839D-0B5D62D1135B}" type="datetimeFigureOut">
              <a:rPr lang="en-US" smtClean="0"/>
              <a:pPr/>
              <a:t>6/10/2014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156448" y="6422064"/>
            <a:ext cx="762000" cy="365125"/>
          </a:xfrm>
        </p:spPr>
        <p:txBody>
          <a:bodyPr/>
          <a:lstStyle/>
          <a:p>
            <a:fld id="{79D18F79-36AA-4567-B6FE-04D1916EEBB1}" type="slidenum">
              <a:rPr lang="en-US" smtClean="0"/>
              <a:pPr/>
              <a:t>‹#›</a:t>
            </a:fld>
            <a:endParaRPr 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6F95075C-470D-40AB-839D-0B5D62D1135B}" type="datetimeFigureOut">
              <a:rPr lang="en-US" smtClean="0"/>
              <a:pPr/>
              <a:t>6/10/2014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9D18F79-36AA-4567-B6FE-04D1916EEBB1}" type="slidenum">
              <a:rPr lang="en-US" smtClean="0"/>
              <a:pPr/>
              <a:t>‹#›</a:t>
            </a:fld>
            <a:endParaRPr 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F95075C-470D-40AB-839D-0B5D62D1135B}" type="datetimeFigureOut">
              <a:rPr lang="en-US" smtClean="0"/>
              <a:pPr/>
              <a:t>6/10/2014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9D18F79-36AA-4567-B6FE-04D1916EEBB1}" type="slidenum">
              <a:rPr lang="en-US" smtClean="0"/>
              <a:pPr/>
              <a:t>‹#›</a:t>
            </a:fld>
            <a:endParaRPr 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F95075C-470D-40AB-839D-0B5D62D1135B}" type="datetimeFigureOut">
              <a:rPr lang="en-US" smtClean="0"/>
              <a:pPr/>
              <a:t>6/10/2014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9D18F79-36AA-4567-B6FE-04D1916EEBB1}"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Light Backgroun">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a:lstStyle>
            <a:lvl1pPr>
              <a:defRPr>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6EB7948D-65B7-4FEC-80B5-36D7629B101D}" type="datetimeFigureOut">
              <a:rPr lang="en-US" smtClean="0"/>
              <a:pPr/>
              <a:t>6/10/2014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D99AA8B-2E7A-4BBC-8FDE-CA7CF71DD330}" type="slidenum">
              <a:rPr lang="en-US" smtClean="0"/>
              <a:pPr/>
              <a:t>‹#›</a:t>
            </a:fld>
            <a:endParaRPr lang="en-US" dirty="0"/>
          </a:p>
        </p:txBody>
      </p:sp>
    </p:spTree>
    <p:extLst>
      <p:ext uri="{BB962C8B-B14F-4D97-AF65-F5344CB8AC3E}">
        <p14:creationId xmlns="" xmlns:p14="http://schemas.microsoft.com/office/powerpoint/2010/main" val="402907594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859087" y="4167187"/>
            <a:ext cx="6208713"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859087" y="2667000"/>
            <a:ext cx="6208713"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EB7948D-65B7-4FEC-80B5-36D7629B101D}" type="datetimeFigureOut">
              <a:rPr lang="en-US" smtClean="0"/>
              <a:pPr/>
              <a:t>6/10/2014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D99AA8B-2E7A-4BBC-8FDE-CA7CF71DD330}" type="slidenum">
              <a:rPr lang="en-US" smtClean="0"/>
              <a:pPr/>
              <a:t>‹#›</a:t>
            </a:fld>
            <a:endParaRPr lang="en-US" dirty="0"/>
          </a:p>
        </p:txBody>
      </p:sp>
    </p:spTree>
    <p:extLst>
      <p:ext uri="{BB962C8B-B14F-4D97-AF65-F5344CB8AC3E}">
        <p14:creationId xmlns="" xmlns:p14="http://schemas.microsoft.com/office/powerpoint/2010/main" val="3764052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514600" y="1219200"/>
            <a:ext cx="3048000" cy="4906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5791200" y="1219200"/>
            <a:ext cx="3048000" cy="4906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EB7948D-65B7-4FEC-80B5-36D7629B101D}" type="datetimeFigureOut">
              <a:rPr lang="en-US" smtClean="0"/>
              <a:pPr/>
              <a:t>6/10/2014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D99AA8B-2E7A-4BBC-8FDE-CA7CF71DD330}" type="slidenum">
              <a:rPr lang="en-US" smtClean="0"/>
              <a:pPr/>
              <a:t>‹#›</a:t>
            </a:fld>
            <a:endParaRPr lang="en-US" dirty="0"/>
          </a:p>
        </p:txBody>
      </p:sp>
    </p:spTree>
    <p:extLst>
      <p:ext uri="{BB962C8B-B14F-4D97-AF65-F5344CB8AC3E}">
        <p14:creationId xmlns="" xmlns:p14="http://schemas.microsoft.com/office/powerpoint/2010/main" val="16754081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514600" y="1265238"/>
            <a:ext cx="30480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2514600" y="1981200"/>
            <a:ext cx="3048000" cy="41449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5790002" y="1265238"/>
            <a:ext cx="304919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790002" y="1981200"/>
            <a:ext cx="3049198" cy="41449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EB7948D-65B7-4FEC-80B5-36D7629B101D}" type="datetimeFigureOut">
              <a:rPr lang="en-US" smtClean="0"/>
              <a:pPr/>
              <a:t>6/10/2014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D99AA8B-2E7A-4BBC-8FDE-CA7CF71DD330}" type="slidenum">
              <a:rPr lang="en-US" smtClean="0"/>
              <a:pPr/>
              <a:t>‹#›</a:t>
            </a:fld>
            <a:endParaRPr lang="en-US" dirty="0"/>
          </a:p>
        </p:txBody>
      </p:sp>
    </p:spTree>
    <p:extLst>
      <p:ext uri="{BB962C8B-B14F-4D97-AF65-F5344CB8AC3E}">
        <p14:creationId xmlns="" xmlns:p14="http://schemas.microsoft.com/office/powerpoint/2010/main" val="1242790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EB7948D-65B7-4FEC-80B5-36D7629B101D}" type="datetimeFigureOut">
              <a:rPr lang="en-US" smtClean="0"/>
              <a:pPr/>
              <a:t>6/10/2014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D99AA8B-2E7A-4BBC-8FDE-CA7CF71DD330}" type="slidenum">
              <a:rPr lang="en-US" smtClean="0"/>
              <a:pPr/>
              <a:t>‹#›</a:t>
            </a:fld>
            <a:endParaRPr lang="en-US" dirty="0"/>
          </a:p>
        </p:txBody>
      </p:sp>
    </p:spTree>
    <p:extLst>
      <p:ext uri="{BB962C8B-B14F-4D97-AF65-F5344CB8AC3E}">
        <p14:creationId xmlns="" xmlns:p14="http://schemas.microsoft.com/office/powerpoint/2010/main" val="3781632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3.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1" cstate="print">
            <a:extLst>
              <a:ext uri="{28A0092B-C50C-407E-A947-70E740481C1C}">
                <a14:useLocalDpi xmlns="" xmlns:a14="http://schemas.microsoft.com/office/drawing/2010/main" val="0"/>
              </a:ext>
            </a:extLst>
          </a:blip>
          <a:stretch>
            <a:fillRect/>
          </a:stretch>
        </p:blipFill>
        <p:spPr>
          <a:xfrm>
            <a:off x="0" y="0"/>
            <a:ext cx="2381250" cy="6858000"/>
          </a:xfrm>
          <a:prstGeom prst="rect">
            <a:avLst/>
          </a:prstGeom>
        </p:spPr>
      </p:pic>
      <p:sp>
        <p:nvSpPr>
          <p:cNvPr id="11" name="Rectangle 10"/>
          <p:cNvSpPr/>
          <p:nvPr userDrawn="1"/>
        </p:nvSpPr>
        <p:spPr>
          <a:xfrm>
            <a:off x="762000" y="0"/>
            <a:ext cx="2381250" cy="68580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2590800" y="274638"/>
            <a:ext cx="6248400" cy="792162"/>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590800" y="1219200"/>
            <a:ext cx="6248400" cy="4906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B7948D-65B7-4FEC-80B5-36D7629B101D}" type="datetimeFigureOut">
              <a:rPr lang="en-US" smtClean="0"/>
              <a:pPr/>
              <a:t>6/10/2014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99AA8B-2E7A-4BBC-8FDE-CA7CF71DD330}" type="slidenum">
              <a:rPr lang="en-US" smtClean="0"/>
              <a:pPr/>
              <a:t>‹#›</a:t>
            </a:fld>
            <a:endParaRPr lang="en-US" dirty="0"/>
          </a:p>
        </p:txBody>
      </p:sp>
    </p:spTree>
    <p:extLst>
      <p:ext uri="{BB962C8B-B14F-4D97-AF65-F5344CB8AC3E}">
        <p14:creationId xmlns="" xmlns:p14="http://schemas.microsoft.com/office/powerpoint/2010/main" val="910521909"/>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 id="2147484032" r:id="rId18"/>
    <p:sldLayoutId id="2147484033" r:id="rId19"/>
  </p:sldLayoutIdLst>
  <p:timing>
    <p:tnLst>
      <p:par>
        <p:cTn id="1" dur="indefinite" restart="never" nodeType="tmRoot"/>
      </p:par>
    </p:tnLst>
  </p:timing>
  <p:txStyles>
    <p:titleStyle>
      <a:lvl1pPr algn="l" defTabSz="914400" rtl="0" eaLnBrk="1" latinLnBrk="0" hangingPunct="1">
        <a:spcBef>
          <a:spcPct val="0"/>
        </a:spcBef>
        <a:buNone/>
        <a:defRPr sz="3600" b="0" kern="1200">
          <a:solidFill>
            <a:schemeClr val="tx2">
              <a:lumMod val="75000"/>
            </a:schemeClr>
          </a:solidFill>
          <a:latin typeface="+mj-lt"/>
          <a:ea typeface="+mj-ea"/>
          <a:cs typeface="+mj-cs"/>
        </a:defRPr>
      </a:lvl1pPr>
    </p:titleStyle>
    <p:bodyStyle>
      <a:lvl1pPr marL="0" indent="0" algn="l" defTabSz="914400" rtl="0" eaLnBrk="1" latinLnBrk="0" hangingPunct="1">
        <a:spcBef>
          <a:spcPct val="20000"/>
        </a:spcBef>
        <a:buFontTx/>
        <a:buNone/>
        <a:defRPr sz="2000" kern="1200">
          <a:solidFill>
            <a:schemeClr val="tx2">
              <a:lumMod val="75000"/>
            </a:schemeClr>
          </a:solidFill>
          <a:latin typeface="+mn-lt"/>
          <a:ea typeface="+mn-ea"/>
          <a:cs typeface="+mn-cs"/>
        </a:defRPr>
      </a:lvl1pPr>
      <a:lvl2pPr marL="0" indent="0" algn="l" defTabSz="914400" rtl="0" eaLnBrk="1" latinLnBrk="0" hangingPunct="1">
        <a:spcBef>
          <a:spcPct val="20000"/>
        </a:spcBef>
        <a:buFontTx/>
        <a:buNone/>
        <a:defRPr sz="2000" kern="1200">
          <a:solidFill>
            <a:schemeClr val="tx2">
              <a:lumMod val="75000"/>
            </a:schemeClr>
          </a:solidFill>
          <a:latin typeface="+mn-lt"/>
          <a:ea typeface="+mn-ea"/>
          <a:cs typeface="+mn-cs"/>
        </a:defRPr>
      </a:lvl2pPr>
      <a:lvl3pPr marL="0" indent="0" algn="l" defTabSz="914400" rtl="0" eaLnBrk="1" latinLnBrk="0" hangingPunct="1">
        <a:spcBef>
          <a:spcPct val="20000"/>
        </a:spcBef>
        <a:buFontTx/>
        <a:buNone/>
        <a:defRPr sz="2000" kern="1200">
          <a:solidFill>
            <a:schemeClr val="tx2">
              <a:lumMod val="75000"/>
            </a:schemeClr>
          </a:solidFill>
          <a:latin typeface="+mn-lt"/>
          <a:ea typeface="+mn-ea"/>
          <a:cs typeface="+mn-cs"/>
        </a:defRPr>
      </a:lvl3pPr>
      <a:lvl4pPr marL="0" indent="0" algn="l" defTabSz="914400" rtl="0" eaLnBrk="1" latinLnBrk="0" hangingPunct="1">
        <a:spcBef>
          <a:spcPct val="20000"/>
        </a:spcBef>
        <a:buFontTx/>
        <a:buNone/>
        <a:defRPr sz="2000" kern="1200">
          <a:solidFill>
            <a:schemeClr val="tx2">
              <a:lumMod val="75000"/>
            </a:schemeClr>
          </a:solidFill>
          <a:latin typeface="+mn-lt"/>
          <a:ea typeface="+mn-ea"/>
          <a:cs typeface="+mn-cs"/>
        </a:defRPr>
      </a:lvl4pPr>
      <a:lvl5pPr marL="0" indent="0" algn="l" defTabSz="914400" rtl="0" eaLnBrk="1" latinLnBrk="0" hangingPunct="1">
        <a:spcBef>
          <a:spcPct val="20000"/>
        </a:spcBef>
        <a:buFontTx/>
        <a:buNone/>
        <a:defRPr sz="2000" kern="1200">
          <a:solidFill>
            <a:schemeClr val="tx2">
              <a:lumMod val="7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00000">
              <a:schemeClr val="bg1">
                <a:lumMod val="12000"/>
                <a:lumOff val="88000"/>
              </a:schemeClr>
            </a:gs>
            <a:gs pos="100000">
              <a:schemeClr val="accent1">
                <a:lumMod val="67000"/>
                <a:lumOff val="33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95075C-470D-40AB-839D-0B5D62D1135B}" type="datetimeFigureOut">
              <a:rPr lang="en-US" smtClean="0"/>
              <a:pPr/>
              <a:t>6/10/2014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D18F79-36AA-4567-B6FE-04D1916EEBB1}"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4034" r:id="rId12"/>
    <p:sldLayoutId id="2147484035"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6EB7948D-65B7-4FEC-80B5-36D7629B101D}" type="datetimeFigureOut">
              <a:rPr lang="en-US" smtClean="0"/>
              <a:pPr/>
              <a:t>6/10/2014</a:t>
            </a:fld>
            <a:endParaRPr lang="en-US" dirty="0"/>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dirty="0"/>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FD99AA8B-2E7A-4BBC-8FDE-CA7CF71DD330}"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4085" r:id="rId1"/>
    <p:sldLayoutId id="2147484086" r:id="rId2"/>
    <p:sldLayoutId id="2147484087" r:id="rId3"/>
    <p:sldLayoutId id="2147484088" r:id="rId4"/>
    <p:sldLayoutId id="2147484089" r:id="rId5"/>
    <p:sldLayoutId id="2147484090" r:id="rId6"/>
    <p:sldLayoutId id="2147484091" r:id="rId7"/>
    <p:sldLayoutId id="2147484092" r:id="rId8"/>
    <p:sldLayoutId id="2147484093" r:id="rId9"/>
    <p:sldLayoutId id="2147484094" r:id="rId10"/>
    <p:sldLayoutId id="214748409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41.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36.xml"/><Relationship Id="rId6" Type="http://schemas.openxmlformats.org/officeDocument/2006/relationships/image" Target="http://matthewjamestaylor.com/img/post/sharpening-pencils-standard-point.jpg" TargetMode="External"/><Relationship Id="rId5" Type="http://schemas.openxmlformats.org/officeDocument/2006/relationships/image" Target="../media/image10.jpeg"/><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34.xml"/><Relationship Id="rId4" Type="http://schemas.openxmlformats.org/officeDocument/2006/relationships/image" Target="http://criticalthinkingworks.com/wp-content/uploads/2012/03/read_ask_questions.jp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3" Type="http://schemas.openxmlformats.org/officeDocument/2006/relationships/hyperlink" Target="http://www.google.com/url?sa=i&amp;rct=j&amp;q=reading+questions&amp;source=images&amp;cd=&amp;cad=rja&amp;docid=R_MoEX3dfsJt_M&amp;tbnid=on30yc8kkpMKAM:&amp;ved=0CAUQjRw&amp;url=http://silmarysvillelibrary.blogspot.com/2012/11/dont-level-your-childs-reading.html&amp;ei=feIjUbiDKKje0gGNjoA4&amp;psig=AFQjCNHXETpt7yqqZGFvVwAiGOELdrOyGA&amp;ust=1361392610020322" TargetMode="External"/><Relationship Id="rId2" Type="http://schemas.openxmlformats.org/officeDocument/2006/relationships/notesSlide" Target="../notesSlides/notesSlide21.xml"/><Relationship Id="rId1" Type="http://schemas.openxmlformats.org/officeDocument/2006/relationships/slideLayout" Target="../slideLayouts/slideLayout34.xml"/><Relationship Id="rId5" Type="http://schemas.openxmlformats.org/officeDocument/2006/relationships/image" Target="../media/image13.jpeg"/><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3" Type="http://schemas.openxmlformats.org/officeDocument/2006/relationships/hyperlink" Target="http://www.google.com/url?sa=i&amp;rct=j&amp;q=reading+questions&amp;source=images&amp;cd=&amp;cad=rja&amp;docid=R_MoEX3dfsJt_M&amp;tbnid=on30yc8kkpMKAM:&amp;ved=0CAUQjRw&amp;url=http://silmarysvillelibrary.blogspot.com/2012/11/dont-level-your-childs-reading.html&amp;ei=feIjUbiDKKje0gGNjoA4&amp;psig=AFQjCNHXETpt7yqqZGFvVwAiGOELdrOyGA&amp;ust=1361392610020322" TargetMode="External"/><Relationship Id="rId2" Type="http://schemas.openxmlformats.org/officeDocument/2006/relationships/notesSlide" Target="../notesSlides/notesSlide23.xml"/><Relationship Id="rId1" Type="http://schemas.openxmlformats.org/officeDocument/2006/relationships/slideLayout" Target="../slideLayouts/slideLayout34.xml"/><Relationship Id="rId5" Type="http://schemas.openxmlformats.org/officeDocument/2006/relationships/image" Target="../media/image15.jpeg"/><Relationship Id="rId4" Type="http://schemas.openxmlformats.org/officeDocument/2006/relationships/image" Target="../media/image12.jpeg"/></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4.xml"/><Relationship Id="rId1" Type="http://schemas.openxmlformats.org/officeDocument/2006/relationships/slideLayout" Target="../slideLayouts/slideLayout3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5.xml"/><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D47D86B8-6EC0-4375-8FCB-EFD8CAEC12E4}" type="slidenum">
              <a:rPr lang="en-US" smtClean="0"/>
              <a:pPr>
                <a:defRPr/>
              </a:pPr>
              <a:t>1</a:t>
            </a:fld>
            <a:endParaRPr lang="en-US" dirty="0"/>
          </a:p>
        </p:txBody>
      </p:sp>
      <p:sp>
        <p:nvSpPr>
          <p:cNvPr id="5" name="Rounded Rectangle 4"/>
          <p:cNvSpPr/>
          <p:nvPr/>
        </p:nvSpPr>
        <p:spPr>
          <a:xfrm>
            <a:off x="3657600" y="1828800"/>
            <a:ext cx="5715000" cy="35052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400" b="1" dirty="0">
              <a:solidFill>
                <a:schemeClr val="bg1"/>
              </a:solidFill>
              <a:latin typeface="Arial" pitchFamily="34" charset="0"/>
              <a:cs typeface="Arial" pitchFamily="34" charset="0"/>
            </a:endParaRPr>
          </a:p>
        </p:txBody>
      </p:sp>
      <p:pic>
        <p:nvPicPr>
          <p:cNvPr id="6" name="Picture 5"/>
          <p:cNvPicPr>
            <a:picLocks noChangeAspect="1"/>
          </p:cNvPicPr>
          <p:nvPr/>
        </p:nvPicPr>
        <p:blipFill>
          <a:blip r:embed="rId3" cstate="print"/>
          <a:stretch>
            <a:fillRect/>
          </a:stretch>
        </p:blipFill>
        <p:spPr>
          <a:xfrm>
            <a:off x="2971800" y="457200"/>
            <a:ext cx="2743200" cy="860612"/>
          </a:xfrm>
          <a:prstGeom prst="rect">
            <a:avLst/>
          </a:prstGeom>
        </p:spPr>
      </p:pic>
      <p:sp>
        <p:nvSpPr>
          <p:cNvPr id="9" name="Rectangle 8"/>
          <p:cNvSpPr/>
          <p:nvPr/>
        </p:nvSpPr>
        <p:spPr>
          <a:xfrm>
            <a:off x="1066800" y="2286000"/>
            <a:ext cx="6809878" cy="830997"/>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4800" b="1" cap="none" spc="150" dirty="0" smtClean="0">
                <a:ln w="11430"/>
                <a:effectLst>
                  <a:outerShdw blurRad="25400" algn="tl" rotWithShape="0">
                    <a:srgbClr val="000000">
                      <a:alpha val="43000"/>
                    </a:srgbClr>
                  </a:outerShdw>
                </a:effectLst>
              </a:rPr>
              <a:t>Disciplinary Literacy </a:t>
            </a:r>
          </a:p>
        </p:txBody>
      </p:sp>
      <p:sp>
        <p:nvSpPr>
          <p:cNvPr id="7" name="TextBox 6"/>
          <p:cNvSpPr txBox="1"/>
          <p:nvPr/>
        </p:nvSpPr>
        <p:spPr>
          <a:xfrm>
            <a:off x="457200" y="4191000"/>
            <a:ext cx="8156514" cy="1077218"/>
          </a:xfrm>
          <a:prstGeom prst="rect">
            <a:avLst/>
          </a:prstGeom>
          <a:noFill/>
        </p:spPr>
        <p:txBody>
          <a:bodyPr wrap="square" rtlCol="0">
            <a:spAutoFit/>
          </a:bodyPr>
          <a:lstStyle/>
          <a:p>
            <a:pPr algn="ctr"/>
            <a:r>
              <a:rPr lang="en-US" sz="3200" b="1" dirty="0" smtClean="0">
                <a:solidFill>
                  <a:schemeClr val="accent2">
                    <a:lumMod val="60000"/>
                    <a:lumOff val="40000"/>
                  </a:schemeClr>
                </a:solidFill>
              </a:rPr>
              <a:t>Constructing Text Dependent Questions</a:t>
            </a:r>
          </a:p>
          <a:p>
            <a:pPr algn="ctr"/>
            <a:r>
              <a:rPr lang="en-US" sz="3200" b="1" dirty="0" smtClean="0">
                <a:solidFill>
                  <a:schemeClr val="accent2">
                    <a:lumMod val="60000"/>
                    <a:lumOff val="40000"/>
                  </a:schemeClr>
                </a:solidFill>
              </a:rPr>
              <a:t> for the Social Studies Classroom</a:t>
            </a:r>
            <a:endParaRPr lang="en-US" sz="3200" b="1" dirty="0">
              <a:solidFill>
                <a:schemeClr val="accent2">
                  <a:lumMod val="60000"/>
                  <a:lumOff val="40000"/>
                </a:schemeClr>
              </a:solidFill>
            </a:endParaRPr>
          </a:p>
        </p:txBody>
      </p:sp>
    </p:spTree>
    <p:extLst>
      <p:ext uri="{BB962C8B-B14F-4D97-AF65-F5344CB8AC3E}">
        <p14:creationId xmlns:p14="http://schemas.microsoft.com/office/powerpoint/2010/main" xmlns="" val="1258713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04800" y="273050"/>
            <a:ext cx="8534400" cy="1143000"/>
          </a:xfrm>
        </p:spPr>
        <p:txBody>
          <a:bodyPr>
            <a:normAutofit fontScale="90000"/>
          </a:bodyPr>
          <a:lstStyle/>
          <a:p>
            <a:r>
              <a:rPr lang="en-US" b="1" dirty="0" smtClean="0"/>
              <a:t>Evaluate a Text Dependent Question</a:t>
            </a:r>
            <a:endParaRPr lang="en-US" b="1" dirty="0"/>
          </a:p>
        </p:txBody>
      </p:sp>
      <p:sp>
        <p:nvSpPr>
          <p:cNvPr id="6" name="Text Placeholder 5"/>
          <p:cNvSpPr>
            <a:spLocks noGrp="1"/>
          </p:cNvSpPr>
          <p:nvPr>
            <p:ph type="body" idx="1"/>
          </p:nvPr>
        </p:nvSpPr>
        <p:spPr>
          <a:xfrm>
            <a:off x="457200" y="5943600"/>
            <a:ext cx="4040188" cy="685800"/>
          </a:xfrm>
        </p:spPr>
        <p:txBody>
          <a:bodyPr>
            <a:normAutofit/>
          </a:bodyPr>
          <a:lstStyle/>
          <a:p>
            <a:pPr algn="ctr"/>
            <a:r>
              <a:rPr lang="en-US" dirty="0" smtClean="0"/>
              <a:t>Text</a:t>
            </a:r>
            <a:endParaRPr lang="en-US" dirty="0"/>
          </a:p>
        </p:txBody>
      </p:sp>
      <p:sp>
        <p:nvSpPr>
          <p:cNvPr id="8" name="Text Placeholder 7"/>
          <p:cNvSpPr>
            <a:spLocks noGrp="1"/>
          </p:cNvSpPr>
          <p:nvPr>
            <p:ph type="body" sz="half" idx="3"/>
          </p:nvPr>
        </p:nvSpPr>
        <p:spPr>
          <a:xfrm>
            <a:off x="4645025" y="5943600"/>
            <a:ext cx="4041775" cy="609600"/>
          </a:xfrm>
        </p:spPr>
        <p:txBody>
          <a:bodyPr/>
          <a:lstStyle/>
          <a:p>
            <a:pPr algn="ctr"/>
            <a:r>
              <a:rPr lang="en-US" dirty="0" smtClean="0"/>
              <a:t>Text Dependent Question</a:t>
            </a:r>
            <a:endParaRPr lang="en-US" dirty="0"/>
          </a:p>
        </p:txBody>
      </p:sp>
      <p:sp>
        <p:nvSpPr>
          <p:cNvPr id="7" name="Content Placeholder 6"/>
          <p:cNvSpPr>
            <a:spLocks noGrp="1"/>
          </p:cNvSpPr>
          <p:nvPr>
            <p:ph sz="quarter" idx="2"/>
          </p:nvPr>
        </p:nvSpPr>
        <p:spPr>
          <a:xfrm>
            <a:off x="457200" y="1516912"/>
            <a:ext cx="4040188" cy="4198088"/>
          </a:xfrm>
        </p:spPr>
        <p:txBody>
          <a:bodyPr>
            <a:normAutofit fontScale="85000" lnSpcReduction="10000"/>
          </a:bodyPr>
          <a:lstStyle/>
          <a:p>
            <a:pPr>
              <a:lnSpc>
                <a:spcPct val="120000"/>
              </a:lnSpc>
            </a:pPr>
            <a:r>
              <a:rPr lang="en-US" b="1" i="1" dirty="0" smtClean="0"/>
              <a:t>We the People</a:t>
            </a:r>
            <a:r>
              <a:rPr lang="en-US" dirty="0" smtClean="0"/>
              <a:t> of the United States, in Order to form a more perfect Union, establish Justice, insure domestic Tranquility, provide for the common defense, promote the general Welfare, and secure the Blessings of Liberty to ourselves and our Posterity, do ordain and establish this Constitution for the United States of America.</a:t>
            </a:r>
          </a:p>
          <a:p>
            <a:endParaRPr lang="en-US" dirty="0"/>
          </a:p>
        </p:txBody>
      </p:sp>
      <p:sp>
        <p:nvSpPr>
          <p:cNvPr id="9" name="Content Placeholder 8"/>
          <p:cNvSpPr>
            <a:spLocks noGrp="1"/>
          </p:cNvSpPr>
          <p:nvPr>
            <p:ph sz="quarter" idx="4"/>
          </p:nvPr>
        </p:nvSpPr>
        <p:spPr/>
        <p:txBody>
          <a:bodyPr/>
          <a:lstStyle/>
          <a:p>
            <a:r>
              <a:rPr lang="en-US" dirty="0" smtClean="0"/>
              <a:t>Question:</a:t>
            </a:r>
          </a:p>
          <a:p>
            <a:pPr>
              <a:buNone/>
            </a:pPr>
            <a:r>
              <a:rPr lang="en-US" dirty="0" smtClean="0"/>
              <a:t>     How many responsibilities does the government have to the people of the United States?</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1143000"/>
          </a:xfrm>
        </p:spPr>
        <p:txBody>
          <a:bodyPr>
            <a:normAutofit fontScale="90000"/>
          </a:bodyPr>
          <a:lstStyle/>
          <a:p>
            <a:r>
              <a:rPr lang="en-US" sz="5400" dirty="0" smtClean="0"/>
              <a:t>Questions About the Questions!</a:t>
            </a:r>
            <a:endParaRPr lang="en-US" sz="5400" dirty="0"/>
          </a:p>
        </p:txBody>
      </p:sp>
      <p:sp>
        <p:nvSpPr>
          <p:cNvPr id="3" name="Content Placeholder 2"/>
          <p:cNvSpPr>
            <a:spLocks noGrp="1"/>
          </p:cNvSpPr>
          <p:nvPr>
            <p:ph idx="1"/>
          </p:nvPr>
        </p:nvSpPr>
        <p:spPr>
          <a:xfrm>
            <a:off x="457200" y="1600200"/>
            <a:ext cx="8229600" cy="4876800"/>
          </a:xfrm>
        </p:spPr>
        <p:txBody>
          <a:bodyPr>
            <a:normAutofit/>
          </a:bodyPr>
          <a:lstStyle/>
          <a:p>
            <a:r>
              <a:rPr lang="en-US" sz="4400" dirty="0" smtClean="0"/>
              <a:t>Is it text dependent?</a:t>
            </a:r>
          </a:p>
          <a:p>
            <a:endParaRPr lang="en-US" sz="4400" dirty="0" smtClean="0"/>
          </a:p>
          <a:p>
            <a:r>
              <a:rPr lang="en-US" sz="4400" dirty="0" smtClean="0"/>
              <a:t>Is it high quality?</a:t>
            </a:r>
          </a:p>
          <a:p>
            <a:endParaRPr lang="en-US" sz="4400" dirty="0" smtClean="0"/>
          </a:p>
          <a:p>
            <a:r>
              <a:rPr lang="en-US" sz="4400" dirty="0" smtClean="0"/>
              <a:t>Is it important for unlocking the content?</a:t>
            </a:r>
            <a:endParaRPr lang="en-US" sz="4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04800" y="273050"/>
            <a:ext cx="8534400" cy="1143000"/>
          </a:xfrm>
        </p:spPr>
        <p:txBody>
          <a:bodyPr>
            <a:normAutofit fontScale="90000"/>
          </a:bodyPr>
          <a:lstStyle/>
          <a:p>
            <a:r>
              <a:rPr lang="en-US" b="1" dirty="0" smtClean="0"/>
              <a:t>Evaluate a Text Dependent Question</a:t>
            </a:r>
            <a:endParaRPr lang="en-US" b="1" dirty="0"/>
          </a:p>
        </p:txBody>
      </p:sp>
      <p:sp>
        <p:nvSpPr>
          <p:cNvPr id="6" name="Text Placeholder 5"/>
          <p:cNvSpPr>
            <a:spLocks noGrp="1"/>
          </p:cNvSpPr>
          <p:nvPr>
            <p:ph type="body" idx="1"/>
          </p:nvPr>
        </p:nvSpPr>
        <p:spPr>
          <a:xfrm>
            <a:off x="457200" y="5943600"/>
            <a:ext cx="4040188" cy="685800"/>
          </a:xfrm>
        </p:spPr>
        <p:txBody>
          <a:bodyPr>
            <a:normAutofit/>
          </a:bodyPr>
          <a:lstStyle/>
          <a:p>
            <a:pPr algn="ctr"/>
            <a:r>
              <a:rPr lang="en-US" dirty="0" smtClean="0"/>
              <a:t>Text</a:t>
            </a:r>
            <a:endParaRPr lang="en-US" dirty="0"/>
          </a:p>
        </p:txBody>
      </p:sp>
      <p:sp>
        <p:nvSpPr>
          <p:cNvPr id="8" name="Text Placeholder 7"/>
          <p:cNvSpPr>
            <a:spLocks noGrp="1"/>
          </p:cNvSpPr>
          <p:nvPr>
            <p:ph type="body" sz="half" idx="3"/>
          </p:nvPr>
        </p:nvSpPr>
        <p:spPr>
          <a:xfrm>
            <a:off x="4645025" y="5943600"/>
            <a:ext cx="4041775" cy="609600"/>
          </a:xfrm>
        </p:spPr>
        <p:txBody>
          <a:bodyPr/>
          <a:lstStyle/>
          <a:p>
            <a:pPr algn="ctr"/>
            <a:r>
              <a:rPr lang="en-US" dirty="0" smtClean="0"/>
              <a:t>Text Dependent Question</a:t>
            </a:r>
            <a:endParaRPr lang="en-US" dirty="0"/>
          </a:p>
        </p:txBody>
      </p:sp>
      <p:sp>
        <p:nvSpPr>
          <p:cNvPr id="7" name="Content Placeholder 6"/>
          <p:cNvSpPr>
            <a:spLocks noGrp="1"/>
          </p:cNvSpPr>
          <p:nvPr>
            <p:ph sz="quarter" idx="2"/>
          </p:nvPr>
        </p:nvSpPr>
        <p:spPr>
          <a:xfrm>
            <a:off x="457200" y="1516912"/>
            <a:ext cx="4040188" cy="4198088"/>
          </a:xfrm>
        </p:spPr>
        <p:txBody>
          <a:bodyPr>
            <a:normAutofit fontScale="85000" lnSpcReduction="10000"/>
          </a:bodyPr>
          <a:lstStyle/>
          <a:p>
            <a:pPr>
              <a:lnSpc>
                <a:spcPct val="120000"/>
              </a:lnSpc>
            </a:pPr>
            <a:r>
              <a:rPr lang="en-US" b="1" i="1" dirty="0" smtClean="0"/>
              <a:t>We the People</a:t>
            </a:r>
            <a:r>
              <a:rPr lang="en-US" dirty="0" smtClean="0"/>
              <a:t> of the United States, in Order to form a more perfect Union, establish Justice, insure domestic Tranquility, provide for the common defense, promote the general Welfare, and secure the Blessings of Liberty to ourselves and our Posterity, do ordain and establish this Constitution for the United States of America.</a:t>
            </a:r>
          </a:p>
          <a:p>
            <a:endParaRPr lang="en-US" dirty="0"/>
          </a:p>
        </p:txBody>
      </p:sp>
      <p:sp>
        <p:nvSpPr>
          <p:cNvPr id="9" name="Content Placeholder 8"/>
          <p:cNvSpPr>
            <a:spLocks noGrp="1"/>
          </p:cNvSpPr>
          <p:nvPr>
            <p:ph sz="quarter" idx="4"/>
          </p:nvPr>
        </p:nvSpPr>
        <p:spPr/>
        <p:txBody>
          <a:bodyPr/>
          <a:lstStyle/>
          <a:p>
            <a:r>
              <a:rPr lang="en-US" dirty="0" smtClean="0"/>
              <a:t>Question:</a:t>
            </a:r>
          </a:p>
          <a:p>
            <a:pPr>
              <a:buNone/>
            </a:pPr>
            <a:r>
              <a:rPr lang="en-US" dirty="0" smtClean="0"/>
              <a:t>     Why were these principles important when writing the Constitution?  Are they still important today?</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1143000"/>
          </a:xfrm>
        </p:spPr>
        <p:txBody>
          <a:bodyPr>
            <a:normAutofit fontScale="90000"/>
          </a:bodyPr>
          <a:lstStyle/>
          <a:p>
            <a:r>
              <a:rPr lang="en-US" sz="5400" dirty="0" smtClean="0"/>
              <a:t>Questions About the Questions!</a:t>
            </a:r>
            <a:endParaRPr lang="en-US" sz="5400" dirty="0"/>
          </a:p>
        </p:txBody>
      </p:sp>
      <p:sp>
        <p:nvSpPr>
          <p:cNvPr id="3" name="Content Placeholder 2"/>
          <p:cNvSpPr>
            <a:spLocks noGrp="1"/>
          </p:cNvSpPr>
          <p:nvPr>
            <p:ph idx="1"/>
          </p:nvPr>
        </p:nvSpPr>
        <p:spPr>
          <a:xfrm>
            <a:off x="457200" y="1600200"/>
            <a:ext cx="8229600" cy="4876800"/>
          </a:xfrm>
        </p:spPr>
        <p:txBody>
          <a:bodyPr>
            <a:normAutofit/>
          </a:bodyPr>
          <a:lstStyle/>
          <a:p>
            <a:r>
              <a:rPr lang="en-US" sz="4400" dirty="0" smtClean="0"/>
              <a:t>Is it text dependent?</a:t>
            </a:r>
          </a:p>
          <a:p>
            <a:endParaRPr lang="en-US" sz="4400" dirty="0" smtClean="0"/>
          </a:p>
          <a:p>
            <a:r>
              <a:rPr lang="en-US" sz="4400" dirty="0" smtClean="0"/>
              <a:t>Is it high quality?</a:t>
            </a:r>
          </a:p>
          <a:p>
            <a:endParaRPr lang="en-US" sz="4400" dirty="0" smtClean="0"/>
          </a:p>
          <a:p>
            <a:r>
              <a:rPr lang="en-US" sz="4400" dirty="0" smtClean="0"/>
              <a:t>Is it important for unlocking the content?</a:t>
            </a:r>
            <a:endParaRPr lang="en-US" sz="44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05800" cy="1143000"/>
          </a:xfrm>
          <a:solidFill>
            <a:schemeClr val="tx1">
              <a:lumMod val="95000"/>
            </a:schemeClr>
          </a:solidFill>
        </p:spPr>
        <p:txBody>
          <a:bodyPr>
            <a:normAutofit fontScale="90000"/>
          </a:bodyPr>
          <a:lstStyle/>
          <a:p>
            <a:pPr algn="ctr"/>
            <a:r>
              <a:rPr lang="en-US" b="1" dirty="0" smtClean="0">
                <a:solidFill>
                  <a:srgbClr val="FFC000"/>
                </a:solidFill>
              </a:rPr>
              <a:t>            </a:t>
            </a:r>
            <a:r>
              <a:rPr lang="en-US" sz="4400" b="1" dirty="0" smtClean="0">
                <a:solidFill>
                  <a:srgbClr val="E6AF00"/>
                </a:solidFill>
              </a:rPr>
              <a:t>Choose a Text Worth Reading</a:t>
            </a:r>
            <a:endParaRPr lang="en-US" sz="4400" b="1" dirty="0">
              <a:solidFill>
                <a:srgbClr val="E6AF00"/>
              </a:solidFill>
            </a:endParaRPr>
          </a:p>
        </p:txBody>
      </p:sp>
      <p:sp>
        <p:nvSpPr>
          <p:cNvPr id="3" name="Content Placeholder 2"/>
          <p:cNvSpPr>
            <a:spLocks noGrp="1"/>
          </p:cNvSpPr>
          <p:nvPr>
            <p:ph idx="1"/>
          </p:nvPr>
        </p:nvSpPr>
        <p:spPr>
          <a:xfrm>
            <a:off x="457200" y="1600200"/>
            <a:ext cx="8001000" cy="4800600"/>
          </a:xfrm>
        </p:spPr>
        <p:txBody>
          <a:bodyPr>
            <a:normAutofit lnSpcReduction="10000"/>
          </a:bodyPr>
          <a:lstStyle/>
          <a:p>
            <a:r>
              <a:rPr lang="en-US" sz="3000" dirty="0" smtClean="0"/>
              <a:t>Not every text is worthy of a close reading that requires an analysis lead by text dependent questions.  Choose wisely.</a:t>
            </a:r>
          </a:p>
          <a:p>
            <a:pPr>
              <a:buNone/>
            </a:pPr>
            <a:endParaRPr lang="en-US" sz="3000" dirty="0" smtClean="0"/>
          </a:p>
          <a:p>
            <a:r>
              <a:rPr lang="en-US" sz="3000" dirty="0" smtClean="0"/>
              <a:t>A worthy text :</a:t>
            </a:r>
          </a:p>
          <a:p>
            <a:pPr marL="640080" indent="-182880">
              <a:buFont typeface="Wingdings" pitchFamily="2" charset="2"/>
              <a:buChar char="ü"/>
            </a:pPr>
            <a:r>
              <a:rPr lang="en-US" sz="3000" dirty="0" smtClean="0"/>
              <a:t>is complex</a:t>
            </a:r>
          </a:p>
          <a:p>
            <a:pPr marL="640080" indent="-182880">
              <a:buFont typeface="Wingdings" pitchFamily="2" charset="2"/>
              <a:buChar char="ü"/>
            </a:pPr>
            <a:r>
              <a:rPr lang="en-US" sz="3000" dirty="0" smtClean="0"/>
              <a:t>is aligned to content standards and supports understanding of topic, solves a problem, or informs citizens</a:t>
            </a:r>
          </a:p>
          <a:p>
            <a:pPr marL="640080" indent="-182880">
              <a:buFont typeface="Wingdings" pitchFamily="2" charset="2"/>
              <a:buChar char="ü"/>
            </a:pPr>
            <a:r>
              <a:rPr lang="en-US" sz="3000" dirty="0" smtClean="0"/>
              <a:t>Is engaging for readers</a:t>
            </a:r>
          </a:p>
          <a:p>
            <a:endParaRPr lang="en-US" dirty="0" smtClean="0"/>
          </a:p>
        </p:txBody>
      </p:sp>
      <p:pic>
        <p:nvPicPr>
          <p:cNvPr id="4" name="Picture 3" descr="https://encrypted-tbn2.gstatic.com/images?q=tbn:ANd9GcTnh1Lp-eqYmeiiA_t9XMS6vPWjPO4hqLLymA0l1LTz1VQBBMTj9g"/>
          <p:cNvPicPr>
            <a:picLocks noChangeAspect="1" noChangeArrowheads="1"/>
          </p:cNvPicPr>
          <p:nvPr/>
        </p:nvPicPr>
        <p:blipFill>
          <a:blip r:embed="rId3" cstate="print"/>
          <a:srcRect/>
          <a:stretch>
            <a:fillRect/>
          </a:stretch>
        </p:blipFill>
        <p:spPr bwMode="auto">
          <a:xfrm>
            <a:off x="381000" y="304800"/>
            <a:ext cx="1524000" cy="1092680"/>
          </a:xfrm>
          <a:prstGeom prst="rect">
            <a:avLst/>
          </a:prstGeom>
          <a:noFill/>
          <a:ln w="38100">
            <a:solidFill>
              <a:srgbClr val="091625"/>
            </a:solid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048000" y="4419600"/>
            <a:ext cx="5334000" cy="1295400"/>
          </a:xfrm>
        </p:spPr>
        <p:txBody>
          <a:bodyPr>
            <a:noAutofit/>
          </a:bodyPr>
          <a:lstStyle/>
          <a:p>
            <a:r>
              <a:rPr lang="en-US" sz="2400" b="0" u="sng" dirty="0" smtClean="0">
                <a:solidFill>
                  <a:schemeClr val="tx1"/>
                </a:solidFill>
              </a:rPr>
              <a:t>SECONDARY TEXT</a:t>
            </a:r>
            <a:r>
              <a:rPr lang="en-US" sz="2400" b="0" dirty="0" smtClean="0">
                <a:solidFill>
                  <a:schemeClr val="tx1"/>
                </a:solidFill>
              </a:rPr>
              <a:t>:  Theodore Roosevelt</a:t>
            </a:r>
            <a:br>
              <a:rPr lang="en-US" sz="2400" b="0" dirty="0" smtClean="0">
                <a:solidFill>
                  <a:schemeClr val="tx1"/>
                </a:solidFill>
              </a:rPr>
            </a:br>
            <a:r>
              <a:rPr lang="en-US" sz="2400" dirty="0" smtClean="0">
                <a:solidFill>
                  <a:srgbClr val="00B0F0"/>
                </a:solidFill>
              </a:rPr>
              <a:t>“Duties of American Citizenship” </a:t>
            </a:r>
            <a:r>
              <a:rPr lang="en-US" sz="2400" b="0" u="sng" dirty="0" smtClean="0"/>
              <a:t/>
            </a:r>
            <a:br>
              <a:rPr lang="en-US" sz="2400" b="0" u="sng" dirty="0" smtClean="0"/>
            </a:br>
            <a:r>
              <a:rPr lang="en-US" sz="2400" b="0" dirty="0" smtClean="0">
                <a:solidFill>
                  <a:schemeClr val="tx1"/>
                </a:solidFill>
              </a:rPr>
              <a:t/>
            </a:r>
            <a:br>
              <a:rPr lang="en-US" sz="2400" b="0" dirty="0" smtClean="0">
                <a:solidFill>
                  <a:schemeClr val="tx1"/>
                </a:solidFill>
              </a:rPr>
            </a:br>
            <a:r>
              <a:rPr lang="en-US" sz="2400" b="0" dirty="0" smtClean="0">
                <a:solidFill>
                  <a:schemeClr val="tx1"/>
                </a:solidFill>
              </a:rPr>
              <a:t>Speech delivered on January 26, 1883; Buffalo, New York</a:t>
            </a:r>
            <a:r>
              <a:rPr lang="en-US" sz="2400" b="0" dirty="0" smtClean="0"/>
              <a:t/>
            </a:r>
            <a:br>
              <a:rPr lang="en-US" sz="2400" b="0" dirty="0" smtClean="0"/>
            </a:br>
            <a:endParaRPr lang="en-US" sz="2400" b="0" dirty="0"/>
          </a:p>
        </p:txBody>
      </p:sp>
      <p:pic>
        <p:nvPicPr>
          <p:cNvPr id="12" name="Picture Placeholder 11" descr="teddy.jpg"/>
          <p:cNvPicPr>
            <a:picLocks noGrp="1" noChangeAspect="1"/>
          </p:cNvPicPr>
          <p:nvPr>
            <p:ph type="pic" idx="1"/>
          </p:nvPr>
        </p:nvPicPr>
        <p:blipFill>
          <a:blip r:embed="rId3" cstate="print"/>
          <a:srcRect l="7778" r="7778"/>
          <a:stretch>
            <a:fillRect/>
          </a:stretch>
        </p:blipFill>
        <p:spPr>
          <a:xfrm>
            <a:off x="381000" y="1752600"/>
            <a:ext cx="2514600" cy="2514600"/>
          </a:xfrm>
        </p:spPr>
      </p:pic>
      <p:sp>
        <p:nvSpPr>
          <p:cNvPr id="13" name="TextBox 12"/>
          <p:cNvSpPr txBox="1"/>
          <p:nvPr/>
        </p:nvSpPr>
        <p:spPr>
          <a:xfrm>
            <a:off x="457200" y="381001"/>
            <a:ext cx="8077200" cy="1200329"/>
          </a:xfrm>
          <a:prstGeom prst="rect">
            <a:avLst/>
          </a:prstGeom>
          <a:noFill/>
        </p:spPr>
        <p:txBody>
          <a:bodyPr wrap="square" rtlCol="0">
            <a:spAutoFit/>
          </a:bodyPr>
          <a:lstStyle/>
          <a:p>
            <a:pPr algn="ctr"/>
            <a:r>
              <a:rPr lang="en-US" sz="3600" b="1" dirty="0" smtClean="0"/>
              <a:t>Start with a Complex Text That Fits Your Content Needs</a:t>
            </a:r>
            <a:endParaRPr lang="en-US" sz="3600" b="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001000" cy="1143000"/>
          </a:xfrm>
          <a:solidFill>
            <a:schemeClr val="tx1">
              <a:lumMod val="95000"/>
            </a:schemeClr>
          </a:solidFill>
        </p:spPr>
        <p:txBody>
          <a:bodyPr/>
          <a:lstStyle/>
          <a:p>
            <a:pPr algn="ctr"/>
            <a:r>
              <a:rPr lang="en-US" b="1" dirty="0" smtClean="0">
                <a:solidFill>
                  <a:srgbClr val="E6AF00"/>
                </a:solidFill>
              </a:rPr>
              <a:t>Know the Text Well</a:t>
            </a:r>
            <a:endParaRPr lang="en-US" b="1" dirty="0">
              <a:solidFill>
                <a:srgbClr val="E6AF00"/>
              </a:solidFill>
            </a:endParaRPr>
          </a:p>
        </p:txBody>
      </p:sp>
      <p:sp>
        <p:nvSpPr>
          <p:cNvPr id="3" name="Content Placeholder 2"/>
          <p:cNvSpPr>
            <a:spLocks noGrp="1"/>
          </p:cNvSpPr>
          <p:nvPr>
            <p:ph idx="1"/>
          </p:nvPr>
        </p:nvSpPr>
        <p:spPr>
          <a:xfrm>
            <a:off x="0" y="1447800"/>
            <a:ext cx="9144000" cy="1447800"/>
          </a:xfrm>
        </p:spPr>
        <p:txBody>
          <a:bodyPr>
            <a:normAutofit lnSpcReduction="10000"/>
          </a:bodyPr>
          <a:lstStyle/>
          <a:p>
            <a:pPr>
              <a:buNone/>
            </a:pPr>
            <a:r>
              <a:rPr lang="en-US" sz="3000" b="1" dirty="0" smtClean="0"/>
              <a:t>   Use annotation to identify important and challenging areas of the text before constructing questions. </a:t>
            </a:r>
          </a:p>
        </p:txBody>
      </p:sp>
      <p:pic>
        <p:nvPicPr>
          <p:cNvPr id="4" name="Picture 18" descr="http://t2.gstatic.com/images?q=tbn:ANd9GcSQrJPM_OiXMrYApfC2L2DeJ7wJvdzDwjvX3skpZ20dqhNDkkixPA"/>
          <p:cNvPicPr>
            <a:picLocks noChangeAspect="1" noChangeArrowheads="1"/>
          </p:cNvPicPr>
          <p:nvPr/>
        </p:nvPicPr>
        <p:blipFill>
          <a:blip r:embed="rId3" cstate="print"/>
          <a:srcRect/>
          <a:stretch>
            <a:fillRect/>
          </a:stretch>
        </p:blipFill>
        <p:spPr bwMode="auto">
          <a:xfrm>
            <a:off x="457199" y="228600"/>
            <a:ext cx="1551397" cy="1162051"/>
          </a:xfrm>
          <a:prstGeom prst="rect">
            <a:avLst/>
          </a:prstGeom>
          <a:noFill/>
        </p:spPr>
      </p:pic>
      <p:sp>
        <p:nvSpPr>
          <p:cNvPr id="5" name="Rectangle 4"/>
          <p:cNvSpPr/>
          <p:nvPr/>
        </p:nvSpPr>
        <p:spPr>
          <a:xfrm>
            <a:off x="228600" y="2895600"/>
            <a:ext cx="8534400" cy="3477875"/>
          </a:xfrm>
          <a:prstGeom prst="rect">
            <a:avLst/>
          </a:prstGeom>
        </p:spPr>
        <p:txBody>
          <a:bodyPr wrap="square">
            <a:spAutoFit/>
          </a:bodyPr>
          <a:lstStyle/>
          <a:p>
            <a:pPr marL="182880" lvl="1" indent="-182880"/>
            <a:r>
              <a:rPr lang="en-US" sz="2400" dirty="0" smtClean="0"/>
              <a:t>Read and annotate the text.  Identify …</a:t>
            </a:r>
          </a:p>
          <a:p>
            <a:pPr marL="182880" lvl="1" indent="-182880"/>
            <a:endParaRPr lang="en-US" sz="1000" dirty="0" smtClean="0"/>
          </a:p>
          <a:p>
            <a:pPr marL="548640" lvl="1" indent="-274320">
              <a:buFont typeface="Arial" pitchFamily="34" charset="0"/>
              <a:buChar char="•"/>
            </a:pPr>
            <a:r>
              <a:rPr lang="en-US" sz="2400" dirty="0" smtClean="0"/>
              <a:t>the central ideas and key details of the text.</a:t>
            </a:r>
          </a:p>
          <a:p>
            <a:pPr marL="182880" indent="-182880">
              <a:buFont typeface="Arial" pitchFamily="34" charset="0"/>
              <a:buChar char="•"/>
            </a:pPr>
            <a:endParaRPr lang="en-US" sz="1400" dirty="0" smtClean="0"/>
          </a:p>
          <a:p>
            <a:pPr marL="548640" indent="-274320">
              <a:buFont typeface="Arial" pitchFamily="34" charset="0"/>
              <a:buChar char="•"/>
            </a:pPr>
            <a:r>
              <a:rPr lang="en-US" sz="2400" dirty="0" smtClean="0"/>
              <a:t>key academic vocabulary and text structure</a:t>
            </a:r>
          </a:p>
          <a:p>
            <a:pPr marL="548640" indent="-274320"/>
            <a:endParaRPr lang="en-US" sz="1400" dirty="0" smtClean="0"/>
          </a:p>
          <a:p>
            <a:pPr marL="548640" indent="-274320">
              <a:buFont typeface="Arial" pitchFamily="34" charset="0"/>
              <a:buChar char="•"/>
            </a:pPr>
            <a:r>
              <a:rPr lang="en-US" sz="2400" dirty="0" smtClean="0"/>
              <a:t>the sections of the text that will present the most difficulty  (difficult sentence structure, dense or unfamiliar information, tricky inferences).  </a:t>
            </a:r>
          </a:p>
          <a:p>
            <a:pPr marL="548640" indent="-274320">
              <a:buFont typeface="Arial" pitchFamily="34" charset="0"/>
              <a:buChar char="•"/>
            </a:pPr>
            <a:endParaRPr lang="en-US" sz="1400" dirty="0" smtClean="0"/>
          </a:p>
          <a:p>
            <a:pPr marL="548640" indent="-274320">
              <a:buFont typeface="Arial" pitchFamily="34" charset="0"/>
              <a:buChar char="•"/>
            </a:pPr>
            <a:r>
              <a:rPr lang="en-US" sz="2400" dirty="0" smtClean="0"/>
              <a:t>Areas critical to gaining the desired content knowledge</a:t>
            </a:r>
            <a:endParaRPr lang="en-US" sz="2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txBody>
          <a:bodyPr/>
          <a:lstStyle/>
          <a:p>
            <a:r>
              <a:rPr lang="en-US" b="1" dirty="0" smtClean="0">
                <a:solidFill>
                  <a:srgbClr val="FFC000"/>
                </a:solidFill>
              </a:rPr>
              <a:t>               Annotate the text</a:t>
            </a:r>
            <a:endParaRPr lang="en-US" b="1" dirty="0">
              <a:solidFill>
                <a:srgbClr val="FFC000"/>
              </a:solidFill>
            </a:endParaRPr>
          </a:p>
        </p:txBody>
      </p:sp>
      <p:sp>
        <p:nvSpPr>
          <p:cNvPr id="11" name="Content Placeholder 10"/>
          <p:cNvSpPr>
            <a:spLocks noGrp="1"/>
          </p:cNvSpPr>
          <p:nvPr>
            <p:ph sz="half" idx="1"/>
          </p:nvPr>
        </p:nvSpPr>
        <p:spPr>
          <a:xfrm>
            <a:off x="457200" y="1752600"/>
            <a:ext cx="3276600" cy="4648200"/>
          </a:xfrm>
        </p:spPr>
        <p:txBody>
          <a:bodyPr>
            <a:normAutofit lnSpcReduction="10000"/>
          </a:bodyPr>
          <a:lstStyle/>
          <a:p>
            <a:pPr marL="182880" indent="-182880">
              <a:spcBef>
                <a:spcPts val="0"/>
              </a:spcBef>
              <a:buNone/>
            </a:pPr>
            <a:r>
              <a:rPr lang="en-US" b="1" dirty="0" smtClean="0">
                <a:solidFill>
                  <a:srgbClr val="D09E00"/>
                </a:solidFill>
              </a:rPr>
              <a:t>Your turn to read and annotate the text</a:t>
            </a:r>
          </a:p>
          <a:p>
            <a:pPr marL="182880" indent="-182880">
              <a:spcBef>
                <a:spcPts val="0"/>
              </a:spcBef>
              <a:buNone/>
            </a:pPr>
            <a:endParaRPr lang="en-US" b="1" dirty="0" smtClean="0">
              <a:solidFill>
                <a:srgbClr val="FF0000"/>
              </a:solidFill>
            </a:endParaRPr>
          </a:p>
          <a:p>
            <a:pPr marL="182880" indent="-182880">
              <a:spcBef>
                <a:spcPts val="0"/>
              </a:spcBef>
            </a:pPr>
            <a:r>
              <a:rPr lang="en-US" sz="2400" dirty="0" smtClean="0"/>
              <a:t>Central idea and key details</a:t>
            </a:r>
          </a:p>
          <a:p>
            <a:pPr marL="182880" indent="-182880">
              <a:spcBef>
                <a:spcPts val="0"/>
              </a:spcBef>
            </a:pPr>
            <a:endParaRPr lang="en-US" sz="2400" dirty="0" smtClean="0"/>
          </a:p>
          <a:p>
            <a:pPr marL="182880" indent="-182880">
              <a:spcBef>
                <a:spcPts val="0"/>
              </a:spcBef>
            </a:pPr>
            <a:r>
              <a:rPr lang="en-US" sz="2400" dirty="0" smtClean="0"/>
              <a:t>Vocabulary </a:t>
            </a:r>
          </a:p>
          <a:p>
            <a:pPr marL="182880" indent="-182880">
              <a:spcBef>
                <a:spcPts val="0"/>
              </a:spcBef>
            </a:pPr>
            <a:endParaRPr lang="en-US" sz="2400" dirty="0" smtClean="0"/>
          </a:p>
          <a:p>
            <a:pPr marL="182880" indent="-182880">
              <a:spcBef>
                <a:spcPts val="0"/>
              </a:spcBef>
            </a:pPr>
            <a:r>
              <a:rPr lang="en-US" sz="2400" dirty="0" smtClean="0"/>
              <a:t>Difficult areas of text for students</a:t>
            </a:r>
          </a:p>
          <a:p>
            <a:pPr marL="182880" indent="-182880">
              <a:spcBef>
                <a:spcPts val="0"/>
              </a:spcBef>
            </a:pPr>
            <a:endParaRPr lang="en-US" sz="2400" dirty="0" smtClean="0"/>
          </a:p>
          <a:p>
            <a:pPr marL="182880" indent="-182880">
              <a:spcBef>
                <a:spcPts val="0"/>
              </a:spcBef>
            </a:pPr>
            <a:r>
              <a:rPr lang="en-US" sz="2400" dirty="0" smtClean="0"/>
              <a:t>Critical content </a:t>
            </a:r>
            <a:endParaRPr lang="en-US" sz="2400" dirty="0"/>
          </a:p>
        </p:txBody>
      </p:sp>
      <p:pic>
        <p:nvPicPr>
          <p:cNvPr id="12" name="Picture 2"/>
          <p:cNvPicPr>
            <a:picLocks noGrp="1" noChangeAspect="1" noChangeArrowheads="1"/>
          </p:cNvPicPr>
          <p:nvPr>
            <p:ph sz="half" idx="2"/>
          </p:nvPr>
        </p:nvPicPr>
        <p:blipFill>
          <a:blip r:embed="rId3" cstate="print"/>
          <a:stretch>
            <a:fillRect/>
          </a:stretch>
        </p:blipFill>
        <p:spPr bwMode="auto">
          <a:xfrm rot="20742206">
            <a:off x="4551386" y="1926155"/>
            <a:ext cx="4543957" cy="5340121"/>
          </a:xfrm>
          <a:prstGeom prst="rect">
            <a:avLst/>
          </a:prstGeom>
          <a:ln w="88900" cap="sq" cmpd="thickThin">
            <a:solidFill>
              <a:srgbClr val="000000"/>
            </a:solidFill>
            <a:prstDash val="solid"/>
            <a:miter lim="800000"/>
          </a:ln>
          <a:effectLst>
            <a:innerShdw blurRad="76200">
              <a:srgbClr val="000000"/>
            </a:innerShdw>
          </a:effectLst>
        </p:spPr>
      </p:pic>
      <p:pic>
        <p:nvPicPr>
          <p:cNvPr id="22532" name="Picture 4" descr="http://ts1.mm.bing.net/th?id=H.4996886358066665&amp;pid=1.9&amp;w=300&amp;h=300&amp;p=0"/>
          <p:cNvPicPr>
            <a:picLocks noChangeAspect="1" noChangeArrowheads="1"/>
          </p:cNvPicPr>
          <p:nvPr/>
        </p:nvPicPr>
        <p:blipFill>
          <a:blip r:embed="rId4" cstate="print"/>
          <a:srcRect/>
          <a:stretch>
            <a:fillRect/>
          </a:stretch>
        </p:blipFill>
        <p:spPr bwMode="auto">
          <a:xfrm>
            <a:off x="457200" y="304800"/>
            <a:ext cx="1536700" cy="1066800"/>
          </a:xfrm>
          <a:prstGeom prst="rect">
            <a:avLst/>
          </a:prstGeom>
          <a:noFill/>
          <a:ln w="28575">
            <a:solidFill>
              <a:schemeClr val="tx1"/>
            </a:solidFill>
          </a:ln>
        </p:spPr>
      </p:pic>
      <p:pic>
        <p:nvPicPr>
          <p:cNvPr id="4" name="il_fi" descr="http://matthewjamestaylor.com/img/post/sharpening-pencils-standard-point.jpg"/>
          <p:cNvPicPr>
            <a:picLocks noChangeAspect="1" noChangeArrowheads="1"/>
          </p:cNvPicPr>
          <p:nvPr/>
        </p:nvPicPr>
        <p:blipFill>
          <a:blip r:embed="rId5" r:link="rId6" cstate="print"/>
          <a:srcRect/>
          <a:stretch>
            <a:fillRect/>
          </a:stretch>
        </p:blipFill>
        <p:spPr bwMode="auto">
          <a:xfrm rot="20290288">
            <a:off x="8155760" y="2243007"/>
            <a:ext cx="1976478" cy="8214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2286000"/>
            <a:ext cx="6480048" cy="2301240"/>
          </a:xfrm>
        </p:spPr>
        <p:txBody>
          <a:bodyPr>
            <a:noAutofit/>
          </a:bodyPr>
          <a:lstStyle/>
          <a:p>
            <a:pPr algn="ctr"/>
            <a:r>
              <a:rPr lang="en-US" sz="6600" dirty="0" smtClean="0"/>
              <a:t>How to Craft Questions</a:t>
            </a:r>
            <a:endParaRPr lang="en-US" sz="66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p:cNvSpPr/>
          <p:nvPr/>
        </p:nvSpPr>
        <p:spPr>
          <a:xfrm>
            <a:off x="533400" y="1676401"/>
            <a:ext cx="8229600" cy="5047536"/>
          </a:xfrm>
          <a:prstGeom prst="rect">
            <a:avLst/>
          </a:prstGeom>
        </p:spPr>
        <p:txBody>
          <a:bodyPr wrap="square">
            <a:spAutoFit/>
          </a:bodyPr>
          <a:lstStyle/>
          <a:p>
            <a:pPr marL="182880" indent="-182880">
              <a:buFont typeface="Arial" pitchFamily="34" charset="0"/>
              <a:buChar char="•"/>
              <a:defRPr/>
            </a:pPr>
            <a:r>
              <a:rPr lang="en-US" sz="2400" dirty="0">
                <a:latin typeface="Calibri" pitchFamily="34" charset="0"/>
                <a:cs typeface="Calibri" pitchFamily="34" charset="0"/>
              </a:rPr>
              <a:t>Identify the core understandings and key ideas</a:t>
            </a:r>
            <a:r>
              <a:rPr lang="en-US" sz="2400" dirty="0" smtClean="0">
                <a:latin typeface="Calibri" pitchFamily="34" charset="0"/>
                <a:cs typeface="Calibri" pitchFamily="34" charset="0"/>
              </a:rPr>
              <a:t>.  </a:t>
            </a:r>
            <a:endParaRPr lang="en-US" sz="2400" dirty="0">
              <a:latin typeface="Calibri" pitchFamily="34" charset="0"/>
              <a:cs typeface="Calibri" pitchFamily="34" charset="0"/>
            </a:endParaRPr>
          </a:p>
          <a:p>
            <a:pPr marL="182880" indent="-182880">
              <a:buFont typeface="Arial" pitchFamily="34" charset="0"/>
              <a:buChar char="•"/>
              <a:defRPr/>
            </a:pPr>
            <a:endParaRPr lang="en-US" sz="1200" dirty="0">
              <a:latin typeface="Calibri" pitchFamily="34" charset="0"/>
              <a:cs typeface="Calibri" pitchFamily="34" charset="0"/>
            </a:endParaRPr>
          </a:p>
          <a:p>
            <a:pPr marL="182880" indent="-182880">
              <a:buFont typeface="Arial" pitchFamily="34" charset="0"/>
              <a:buChar char="•"/>
              <a:defRPr/>
            </a:pPr>
            <a:r>
              <a:rPr lang="en-US" sz="2400" dirty="0">
                <a:latin typeface="Calibri" pitchFamily="34" charset="0"/>
                <a:cs typeface="Calibri" pitchFamily="34" charset="0"/>
              </a:rPr>
              <a:t>Include opening questions to orient students to the text and provide confidence.</a:t>
            </a:r>
          </a:p>
          <a:p>
            <a:pPr marL="182880" indent="-182880">
              <a:buFont typeface="Arial" pitchFamily="34" charset="0"/>
              <a:buChar char="•"/>
              <a:defRPr/>
            </a:pPr>
            <a:endParaRPr lang="en-US" sz="1200" dirty="0">
              <a:latin typeface="Calibri" pitchFamily="34" charset="0"/>
              <a:cs typeface="Calibri" pitchFamily="34" charset="0"/>
            </a:endParaRPr>
          </a:p>
          <a:p>
            <a:pPr marL="182880" indent="-182880">
              <a:buFont typeface="Arial" pitchFamily="34" charset="0"/>
              <a:buChar char="•"/>
              <a:defRPr/>
            </a:pPr>
            <a:r>
              <a:rPr lang="en-US" sz="2400" dirty="0">
                <a:latin typeface="Calibri" pitchFamily="34" charset="0"/>
                <a:cs typeface="Calibri" pitchFamily="34" charset="0"/>
              </a:rPr>
              <a:t>Craft questions based on powerful academic words and text structures connected to the key ideas. </a:t>
            </a:r>
            <a:r>
              <a:rPr lang="en-US" sz="2400" dirty="0" smtClean="0">
                <a:latin typeface="Calibri" pitchFamily="34" charset="0"/>
                <a:cs typeface="Calibri" pitchFamily="34" charset="0"/>
              </a:rPr>
              <a:t> </a:t>
            </a:r>
            <a:endParaRPr lang="en-US" sz="2400" dirty="0">
              <a:latin typeface="Calibri" pitchFamily="34" charset="0"/>
              <a:cs typeface="Calibri" pitchFamily="34" charset="0"/>
            </a:endParaRPr>
          </a:p>
          <a:p>
            <a:pPr marL="182880" indent="-182880">
              <a:buFont typeface="Arial" pitchFamily="34" charset="0"/>
              <a:buChar char="•"/>
              <a:defRPr/>
            </a:pPr>
            <a:endParaRPr lang="en-US" sz="1200" dirty="0">
              <a:latin typeface="Calibri" pitchFamily="34" charset="0"/>
              <a:cs typeface="Calibri" pitchFamily="34" charset="0"/>
            </a:endParaRPr>
          </a:p>
          <a:p>
            <a:pPr marL="182880" indent="-182880">
              <a:buFont typeface="Arial" pitchFamily="34" charset="0"/>
              <a:buChar char="•"/>
              <a:defRPr/>
            </a:pPr>
            <a:r>
              <a:rPr lang="en-US" sz="2400" dirty="0">
                <a:latin typeface="Calibri" pitchFamily="34" charset="0"/>
                <a:cs typeface="Calibri" pitchFamily="34" charset="0"/>
              </a:rPr>
              <a:t>Develop questions that support tough sections of text presenting the greatest difficulty for deep understanding.</a:t>
            </a:r>
          </a:p>
          <a:p>
            <a:pPr marL="182880" indent="-182880">
              <a:buFont typeface="Arial" pitchFamily="34" charset="0"/>
              <a:buChar char="•"/>
              <a:defRPr/>
            </a:pPr>
            <a:endParaRPr lang="en-US" sz="1200" dirty="0">
              <a:latin typeface="Calibri" pitchFamily="34" charset="0"/>
              <a:cs typeface="Calibri" pitchFamily="34" charset="0"/>
            </a:endParaRPr>
          </a:p>
          <a:p>
            <a:pPr marL="182880" indent="-182880">
              <a:buFont typeface="Arial" pitchFamily="34" charset="0"/>
              <a:buChar char="•"/>
              <a:defRPr/>
            </a:pPr>
            <a:r>
              <a:rPr lang="en-US" sz="2400" dirty="0">
                <a:latin typeface="Calibri" pitchFamily="34" charset="0"/>
                <a:cs typeface="Calibri" pitchFamily="34" charset="0"/>
              </a:rPr>
              <a:t>Sequence the series of questions to build toward deeper analysis.</a:t>
            </a:r>
          </a:p>
          <a:p>
            <a:pPr marL="182880" indent="-182880">
              <a:buFont typeface="Arial" pitchFamily="34" charset="0"/>
              <a:buChar char="•"/>
              <a:defRPr/>
            </a:pPr>
            <a:endParaRPr lang="en-US" sz="1200" dirty="0">
              <a:latin typeface="Calibri" pitchFamily="34" charset="0"/>
              <a:cs typeface="Calibri" pitchFamily="34" charset="0"/>
            </a:endParaRPr>
          </a:p>
          <a:p>
            <a:pPr marL="182880" indent="-182880">
              <a:buFont typeface="Arial" pitchFamily="34" charset="0"/>
              <a:buChar char="•"/>
              <a:defRPr/>
            </a:pPr>
            <a:r>
              <a:rPr lang="en-US" sz="2400" dirty="0">
                <a:latin typeface="Calibri" pitchFamily="34" charset="0"/>
                <a:cs typeface="Calibri" pitchFamily="34" charset="0"/>
              </a:rPr>
              <a:t>Identify which standards are aligned with the questions. </a:t>
            </a:r>
          </a:p>
          <a:p>
            <a:pPr>
              <a:defRPr/>
            </a:pPr>
            <a:endParaRPr lang="en-US" sz="2400" dirty="0">
              <a:latin typeface="Arial" charset="0"/>
              <a:cs typeface="Arial" charset="0"/>
            </a:endParaRPr>
          </a:p>
        </p:txBody>
      </p:sp>
      <p:sp>
        <p:nvSpPr>
          <p:cNvPr id="9220" name="Title 4"/>
          <p:cNvSpPr>
            <a:spLocks noGrp="1"/>
          </p:cNvSpPr>
          <p:nvPr>
            <p:ph type="title"/>
          </p:nvPr>
        </p:nvSpPr>
        <p:spPr>
          <a:xfrm>
            <a:off x="0" y="228600"/>
            <a:ext cx="8915400" cy="990600"/>
          </a:xfrm>
          <a:solidFill>
            <a:schemeClr val="tx1"/>
          </a:solidFill>
        </p:spPr>
        <p:txBody>
          <a:bodyPr>
            <a:noAutofit/>
          </a:bodyPr>
          <a:lstStyle/>
          <a:p>
            <a:pPr algn="l" eaLnBrk="1" hangingPunct="1"/>
            <a:r>
              <a:rPr lang="en-US" sz="3200" b="1" dirty="0" smtClean="0">
                <a:solidFill>
                  <a:srgbClr val="FFC000"/>
                </a:solidFill>
                <a:latin typeface="Calibri" pitchFamily="34" charset="0"/>
                <a:cs typeface="Calibri" pitchFamily="34" charset="0"/>
              </a:rPr>
              <a:t>               Considerations for Writing Text-dependent </a:t>
            </a:r>
            <a:br>
              <a:rPr lang="en-US" sz="3200" b="1" dirty="0" smtClean="0">
                <a:solidFill>
                  <a:srgbClr val="FFC000"/>
                </a:solidFill>
                <a:latin typeface="Calibri" pitchFamily="34" charset="0"/>
                <a:cs typeface="Calibri" pitchFamily="34" charset="0"/>
              </a:rPr>
            </a:br>
            <a:r>
              <a:rPr lang="en-US" sz="3200" b="1" dirty="0" smtClean="0">
                <a:solidFill>
                  <a:srgbClr val="FFC000"/>
                </a:solidFill>
                <a:latin typeface="Calibri" pitchFamily="34" charset="0"/>
                <a:cs typeface="Calibri" pitchFamily="34" charset="0"/>
              </a:rPr>
              <a:t>               Questions for </a:t>
            </a:r>
            <a:r>
              <a:rPr lang="en-US" sz="3200" b="1" dirty="0" smtClean="0">
                <a:solidFill>
                  <a:srgbClr val="FFC000"/>
                </a:solidFill>
                <a:cs typeface="Calibri" pitchFamily="34" charset="0"/>
              </a:rPr>
              <a:t>Close</a:t>
            </a:r>
            <a:r>
              <a:rPr lang="en-US" sz="3200" b="1" dirty="0" smtClean="0">
                <a:solidFill>
                  <a:srgbClr val="FFC000"/>
                </a:solidFill>
                <a:latin typeface="Calibri" pitchFamily="34" charset="0"/>
                <a:cs typeface="Calibri" pitchFamily="34" charset="0"/>
              </a:rPr>
              <a:t> Analytic Reading</a:t>
            </a:r>
          </a:p>
        </p:txBody>
      </p:sp>
      <p:pic>
        <p:nvPicPr>
          <p:cNvPr id="9218" name="il_fi" descr="http://criticalthinkingworks.com/wp-content/uploads/2012/03/read_ask_questions.jpg"/>
          <p:cNvPicPr>
            <a:picLocks noChangeAspect="1" noChangeArrowheads="1"/>
          </p:cNvPicPr>
          <p:nvPr/>
        </p:nvPicPr>
        <p:blipFill>
          <a:blip r:embed="rId3" r:link="rId4" cstate="print"/>
          <a:srcRect/>
          <a:stretch>
            <a:fillRect/>
          </a:stretch>
        </p:blipFill>
        <p:spPr bwMode="auto">
          <a:xfrm>
            <a:off x="304800" y="152400"/>
            <a:ext cx="1066800" cy="14795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Outcomes</a:t>
            </a:r>
            <a:endParaRPr lang="en-US" dirty="0"/>
          </a:p>
        </p:txBody>
      </p:sp>
      <p:sp>
        <p:nvSpPr>
          <p:cNvPr id="3" name="Content Placeholder 2"/>
          <p:cNvSpPr>
            <a:spLocks noGrp="1"/>
          </p:cNvSpPr>
          <p:nvPr>
            <p:ph idx="1"/>
          </p:nvPr>
        </p:nvSpPr>
        <p:spPr>
          <a:xfrm>
            <a:off x="457200" y="1600200"/>
            <a:ext cx="8229600" cy="4800600"/>
          </a:xfrm>
        </p:spPr>
        <p:txBody>
          <a:bodyPr>
            <a:normAutofit fontScale="92500" lnSpcReduction="20000"/>
          </a:bodyPr>
          <a:lstStyle/>
          <a:p>
            <a:pPr lvl="0"/>
            <a:r>
              <a:rPr lang="en-US" sz="3600" dirty="0" smtClean="0"/>
              <a:t>Identify the role of close analytic reading and text-dependent questions toward achieving college and career readiness</a:t>
            </a:r>
          </a:p>
          <a:p>
            <a:pPr lvl="0"/>
            <a:endParaRPr lang="en-US" sz="3600" dirty="0" smtClean="0"/>
          </a:p>
          <a:p>
            <a:pPr lvl="0"/>
            <a:r>
              <a:rPr lang="en-US" sz="3600" dirty="0" smtClean="0"/>
              <a:t>Evaluate sample text-dependent questions </a:t>
            </a:r>
          </a:p>
          <a:p>
            <a:pPr lvl="0"/>
            <a:endParaRPr lang="en-US" sz="3600" dirty="0" smtClean="0"/>
          </a:p>
          <a:p>
            <a:pPr lvl="0"/>
            <a:r>
              <a:rPr lang="en-US" sz="3600" dirty="0" smtClean="0"/>
              <a:t>Practice the process of designing text dependent questions for social studies text </a:t>
            </a:r>
          </a:p>
          <a:p>
            <a:pPr lvl="0"/>
            <a:endParaRPr lang="en-US" sz="11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hape 233"/>
          <p:cNvSpPr>
            <a:spLocks noGrp="1"/>
          </p:cNvSpPr>
          <p:nvPr>
            <p:ph type="title"/>
          </p:nvPr>
        </p:nvSpPr>
        <p:spPr>
          <a:xfrm>
            <a:off x="457200" y="228600"/>
            <a:ext cx="8153400" cy="892522"/>
          </a:xfrm>
        </p:spPr>
        <p:txBody>
          <a:bodyPr wrap="square" lIns="91425" tIns="91425" rIns="91425" bIns="91425">
            <a:spAutoFit/>
          </a:bodyPr>
          <a:lstStyle/>
          <a:p>
            <a:pPr eaLnBrk="1" hangingPunct="1">
              <a:buClr>
                <a:srgbClr val="000000"/>
              </a:buClr>
              <a:buSzPct val="25000"/>
            </a:pPr>
            <a:r>
              <a:rPr lang="en-US" altLang="en-US" dirty="0" smtClean="0">
                <a:sym typeface="Arial" charset="0"/>
              </a:rPr>
              <a:t>Some Thoughts on Writing TDQs</a:t>
            </a:r>
          </a:p>
        </p:txBody>
      </p:sp>
      <p:sp>
        <p:nvSpPr>
          <p:cNvPr id="45059" name="Shape 234"/>
          <p:cNvSpPr>
            <a:spLocks noGrp="1"/>
          </p:cNvSpPr>
          <p:nvPr>
            <p:ph idx="1"/>
          </p:nvPr>
        </p:nvSpPr>
        <p:spPr>
          <a:xfrm>
            <a:off x="228600" y="1143000"/>
            <a:ext cx="8686800" cy="5447615"/>
          </a:xfrm>
        </p:spPr>
        <p:txBody>
          <a:bodyPr wrap="square" lIns="91425" tIns="91425" rIns="91425" bIns="91425">
            <a:spAutoFit/>
          </a:bodyPr>
          <a:lstStyle/>
          <a:p>
            <a:pPr marL="342900" indent="-342900" eaLnBrk="1" hangingPunct="1">
              <a:spcBef>
                <a:spcPts val="1200"/>
              </a:spcBef>
              <a:buClr>
                <a:srgbClr val="000000"/>
              </a:buClr>
              <a:buSzPct val="132000"/>
              <a:buFont typeface="Arial" charset="0"/>
              <a:buChar char="•"/>
            </a:pPr>
            <a:r>
              <a:rPr lang="en-US" altLang="en-US" sz="2400" dirty="0" smtClean="0">
                <a:solidFill>
                  <a:schemeClr val="tx1"/>
                </a:solidFill>
                <a:sym typeface="Arial" charset="0"/>
              </a:rPr>
              <a:t>There is no one right way to have students work with text- dependent questions. </a:t>
            </a:r>
          </a:p>
          <a:p>
            <a:pPr marL="342900" indent="-342900" eaLnBrk="1" hangingPunct="1">
              <a:spcBef>
                <a:spcPts val="1200"/>
              </a:spcBef>
              <a:buClr>
                <a:srgbClr val="000000"/>
              </a:buClr>
              <a:buSzPct val="132000"/>
              <a:buFont typeface="Arial" charset="0"/>
              <a:buChar char="•"/>
            </a:pPr>
            <a:endParaRPr lang="en-US" altLang="en-US" sz="1400" dirty="0" smtClean="0">
              <a:solidFill>
                <a:schemeClr val="tx1"/>
              </a:solidFill>
              <a:sym typeface="Arial" charset="0"/>
            </a:endParaRPr>
          </a:p>
          <a:p>
            <a:pPr marL="342900" indent="-342900" eaLnBrk="1" hangingPunct="1">
              <a:spcBef>
                <a:spcPts val="1200"/>
              </a:spcBef>
              <a:buClr>
                <a:srgbClr val="000000"/>
              </a:buClr>
              <a:buSzPct val="132000"/>
              <a:buFont typeface="Arial" charset="0"/>
              <a:buChar char="•"/>
            </a:pPr>
            <a:r>
              <a:rPr lang="en-US" altLang="en-US" sz="2400" dirty="0" smtClean="0">
                <a:sym typeface="Arial" charset="0"/>
              </a:rPr>
              <a:t>D</a:t>
            </a:r>
            <a:r>
              <a:rPr lang="en-US" altLang="en-US" sz="2400" dirty="0" smtClean="0">
                <a:solidFill>
                  <a:schemeClr val="tx1"/>
                </a:solidFill>
                <a:sym typeface="Arial" charset="0"/>
              </a:rPr>
              <a:t>iffering needs of students means providing and scaffolding supports differentially - not asking easier questions or substituting simpler text.</a:t>
            </a:r>
          </a:p>
          <a:p>
            <a:pPr marL="342900" indent="-342900" eaLnBrk="1" hangingPunct="1">
              <a:spcBef>
                <a:spcPts val="1200"/>
              </a:spcBef>
              <a:buClr>
                <a:srgbClr val="000000"/>
              </a:buClr>
              <a:buSzPct val="132000"/>
              <a:buFont typeface="Arial" charset="0"/>
              <a:buChar char="•"/>
            </a:pPr>
            <a:endParaRPr lang="en-US" altLang="en-US" sz="1400" dirty="0" smtClean="0">
              <a:solidFill>
                <a:schemeClr val="tx1"/>
              </a:solidFill>
              <a:sym typeface="Arial" charset="0"/>
            </a:endParaRPr>
          </a:p>
          <a:p>
            <a:pPr marL="342900" indent="-342900" eaLnBrk="1" hangingPunct="1">
              <a:spcBef>
                <a:spcPts val="1200"/>
              </a:spcBef>
              <a:buClr>
                <a:srgbClr val="000000"/>
              </a:buClr>
              <a:buSzPct val="132000"/>
              <a:buFont typeface="Arial" charset="0"/>
              <a:buChar char="•"/>
            </a:pPr>
            <a:r>
              <a:rPr lang="en-US" altLang="en-US" sz="2400" dirty="0" smtClean="0">
                <a:solidFill>
                  <a:schemeClr val="tx1"/>
                </a:solidFill>
                <a:sym typeface="Arial" charset="0"/>
              </a:rPr>
              <a:t>Listening and speaking should be built into any sequence of activities along with reading and writing.</a:t>
            </a:r>
          </a:p>
          <a:p>
            <a:pPr marL="342900" indent="-342900" eaLnBrk="1" hangingPunct="1">
              <a:spcBef>
                <a:spcPts val="1200"/>
              </a:spcBef>
              <a:buClr>
                <a:srgbClr val="000000"/>
              </a:buClr>
              <a:buSzPct val="132000"/>
              <a:buFont typeface="Arial" charset="0"/>
              <a:buChar char="•"/>
            </a:pPr>
            <a:endParaRPr lang="en-US" altLang="en-US" sz="1400" dirty="0" smtClean="0">
              <a:solidFill>
                <a:schemeClr val="tx1"/>
              </a:solidFill>
              <a:sym typeface="Arial" charset="0"/>
            </a:endParaRPr>
          </a:p>
          <a:p>
            <a:pPr marL="342900" indent="-342900" eaLnBrk="1" hangingPunct="1">
              <a:spcBef>
                <a:spcPts val="1200"/>
              </a:spcBef>
              <a:buClr>
                <a:srgbClr val="000000"/>
              </a:buClr>
              <a:buSzPct val="132000"/>
              <a:buFont typeface="Arial" charset="0"/>
              <a:buChar char="•"/>
            </a:pPr>
            <a:r>
              <a:rPr lang="en-US" altLang="en-US" sz="2400" dirty="0" smtClean="0">
                <a:solidFill>
                  <a:schemeClr val="tx1"/>
                </a:solidFill>
                <a:sym typeface="Arial" charset="0"/>
              </a:rPr>
              <a:t>The CCSS require ALL students to read and engage with grade appropriate complex text regularly. This requires new ways of working in our classrooms.</a:t>
            </a:r>
            <a:endParaRPr lang="en-US" altLang="en-US" sz="2400" dirty="0" smtClean="0">
              <a:solidFill>
                <a:srgbClr val="000000"/>
              </a:solidFill>
              <a:cs typeface="Arial" charset="0"/>
              <a:sym typeface="Arial" charset="0"/>
            </a:endParaRPr>
          </a:p>
        </p:txBody>
      </p:sp>
      <p:sp>
        <p:nvSpPr>
          <p:cNvPr id="45060" name="Slide Number Placeholder 5"/>
          <p:cNvSpPr>
            <a:spLocks noGrp="1"/>
          </p:cNvSpPr>
          <p:nvPr>
            <p:ph type="sldNum" sz="quarter" idx="12"/>
          </p:nvPr>
        </p:nvSpPr>
        <p:spPr>
          <a:xfrm>
            <a:off x="5715000" y="6248400"/>
            <a:ext cx="3200400" cy="435936"/>
          </a:xfrm>
          <a:noFill/>
          <a:ln>
            <a:miter lim="800000"/>
            <a:headEnd/>
            <a:tailEnd/>
          </a:ln>
        </p:spPr>
        <p:txBody>
          <a:bodyPr/>
          <a:lstStyle/>
          <a:p>
            <a:r>
              <a:rPr lang="en-US" altLang="en-US" sz="1600" dirty="0" smtClean="0">
                <a:solidFill>
                  <a:srgbClr val="FFFFFF"/>
                </a:solidFill>
              </a:rPr>
              <a:t>Modified from Achieve the Core</a:t>
            </a:r>
          </a:p>
        </p:txBody>
      </p:sp>
    </p:spTree>
  </p:cSld>
  <p:clrMapOvr>
    <a:masterClrMapping/>
  </p:clrMapOvr>
  <p:transition spd="slow">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3400" y="304800"/>
            <a:ext cx="7924800" cy="1143000"/>
          </a:xfrm>
          <a:solidFill>
            <a:schemeClr val="tx1"/>
          </a:solidFill>
        </p:spPr>
        <p:txBody>
          <a:bodyPr/>
          <a:lstStyle/>
          <a:p>
            <a:pPr algn="ctr"/>
            <a:r>
              <a:rPr lang="en-US" b="1" dirty="0" smtClean="0">
                <a:solidFill>
                  <a:srgbClr val="FFC000"/>
                </a:solidFill>
              </a:rPr>
              <a:t>Example 1</a:t>
            </a:r>
            <a:endParaRPr lang="en-US" b="1" dirty="0">
              <a:solidFill>
                <a:srgbClr val="FFC000"/>
              </a:solidFill>
            </a:endParaRPr>
          </a:p>
        </p:txBody>
      </p:sp>
      <p:sp>
        <p:nvSpPr>
          <p:cNvPr id="7" name="Content Placeholder 6"/>
          <p:cNvSpPr>
            <a:spLocks noGrp="1"/>
          </p:cNvSpPr>
          <p:nvPr>
            <p:ph idx="1"/>
          </p:nvPr>
        </p:nvSpPr>
        <p:spPr/>
        <p:txBody>
          <a:bodyPr>
            <a:normAutofit/>
          </a:bodyPr>
          <a:lstStyle/>
          <a:p>
            <a:pPr>
              <a:buNone/>
            </a:pPr>
            <a:endParaRPr lang="en-US" sz="800" dirty="0" smtClean="0"/>
          </a:p>
          <a:p>
            <a:pPr>
              <a:buNone/>
            </a:pPr>
            <a:r>
              <a:rPr lang="en-US" i="1" dirty="0" smtClean="0"/>
              <a:t>    </a:t>
            </a:r>
            <a:endParaRPr lang="en-US" i="1" dirty="0"/>
          </a:p>
        </p:txBody>
      </p:sp>
      <p:pic>
        <p:nvPicPr>
          <p:cNvPr id="1026" name="irc_mi" descr="http://2.bp.blogspot.com/-33Brq9qoX_A/UJ7caknh9RI/AAAAAAAAAao/I9oeZbo-EeQ/s1600/question%2520book.jpg">
            <a:hlinkClick r:id="rId3"/>
          </p:cNvPr>
          <p:cNvPicPr>
            <a:picLocks noChangeAspect="1" noChangeArrowheads="1"/>
          </p:cNvPicPr>
          <p:nvPr/>
        </p:nvPicPr>
        <p:blipFill>
          <a:blip r:embed="rId4" cstate="print"/>
          <a:srcRect/>
          <a:stretch>
            <a:fillRect/>
          </a:stretch>
        </p:blipFill>
        <p:spPr bwMode="auto">
          <a:xfrm>
            <a:off x="533400" y="381000"/>
            <a:ext cx="1222470" cy="914400"/>
          </a:xfrm>
          <a:prstGeom prst="rect">
            <a:avLst/>
          </a:prstGeom>
          <a:noFill/>
          <a:ln w="9525">
            <a:noFill/>
            <a:miter lim="800000"/>
            <a:headEnd/>
            <a:tailEnd/>
          </a:ln>
        </p:spPr>
      </p:pic>
      <p:sp>
        <p:nvSpPr>
          <p:cNvPr id="6" name="TextBox 5"/>
          <p:cNvSpPr txBox="1"/>
          <p:nvPr/>
        </p:nvSpPr>
        <p:spPr>
          <a:xfrm>
            <a:off x="533400" y="1828800"/>
            <a:ext cx="7924800" cy="2677656"/>
          </a:xfrm>
          <a:prstGeom prst="rect">
            <a:avLst/>
          </a:prstGeom>
          <a:noFill/>
        </p:spPr>
        <p:txBody>
          <a:bodyPr wrap="square" rtlCol="0">
            <a:spAutoFit/>
          </a:bodyPr>
          <a:lstStyle/>
          <a:p>
            <a:r>
              <a:rPr lang="en-US" sz="2800" u="sng" dirty="0" smtClean="0"/>
              <a:t>Secondary Example</a:t>
            </a:r>
            <a:r>
              <a:rPr lang="en-US" sz="2800" dirty="0" smtClean="0"/>
              <a:t>: What does </a:t>
            </a:r>
            <a:r>
              <a:rPr lang="en-US" sz="2800" u="sng" dirty="0" smtClean="0"/>
              <a:t>shirk</a:t>
            </a:r>
            <a:r>
              <a:rPr lang="en-US" sz="2800" dirty="0" smtClean="0"/>
              <a:t> mean in the following sentence: </a:t>
            </a:r>
            <a:r>
              <a:rPr lang="en-US" sz="2800" b="1" dirty="0" smtClean="0"/>
              <a:t>“No man has a right to </a:t>
            </a:r>
            <a:r>
              <a:rPr lang="en-US" sz="2800" b="1" dirty="0" smtClean="0">
                <a:solidFill>
                  <a:srgbClr val="00B0F0"/>
                </a:solidFill>
                <a:effectLst>
                  <a:outerShdw blurRad="38100" dist="38100" dir="2700000" algn="tl">
                    <a:srgbClr val="000000">
                      <a:alpha val="43137"/>
                    </a:srgbClr>
                  </a:outerShdw>
                </a:effectLst>
              </a:rPr>
              <a:t>shirk</a:t>
            </a:r>
            <a:r>
              <a:rPr lang="en-US" sz="2800" b="1" dirty="0" smtClean="0"/>
              <a:t> his political duties under whatever plea of pleasure or business?”</a:t>
            </a:r>
            <a:r>
              <a:rPr lang="en-US" sz="2800" dirty="0" smtClean="0"/>
              <a:t>  What is Roosevelt’s argument in this statement?</a:t>
            </a:r>
          </a:p>
          <a:p>
            <a:endParaRPr lang="en-US" sz="2800" dirty="0" smtClean="0"/>
          </a:p>
        </p:txBody>
      </p:sp>
      <p:pic>
        <p:nvPicPr>
          <p:cNvPr id="8" name="Picture 7" descr="DAC.JPG"/>
          <p:cNvPicPr>
            <a:picLocks noChangeAspect="1"/>
          </p:cNvPicPr>
          <p:nvPr/>
        </p:nvPicPr>
        <p:blipFill>
          <a:blip r:embed="rId5" cstate="print"/>
          <a:stretch>
            <a:fillRect/>
          </a:stretch>
        </p:blipFill>
        <p:spPr>
          <a:xfrm>
            <a:off x="4419600" y="4343400"/>
            <a:ext cx="4410075" cy="2381250"/>
          </a:xfrm>
          <a:prstGeom prst="rect">
            <a:avLst/>
          </a:prstGeom>
        </p:spPr>
      </p:pic>
      <p:sp>
        <p:nvSpPr>
          <p:cNvPr id="11" name="Right Arrow 10"/>
          <p:cNvSpPr/>
          <p:nvPr/>
        </p:nvSpPr>
        <p:spPr>
          <a:xfrm>
            <a:off x="2895600" y="5257800"/>
            <a:ext cx="3657600" cy="533400"/>
          </a:xfrm>
          <a:prstGeom prst="rightArrow">
            <a:avLst>
              <a:gd name="adj1" fmla="val 38040"/>
              <a:gd name="adj2" fmla="val 14568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solidFill>
        </p:spPr>
        <p:txBody>
          <a:bodyPr/>
          <a:lstStyle/>
          <a:p>
            <a:pPr algn="ctr"/>
            <a:r>
              <a:rPr lang="en-US" b="1" dirty="0" smtClean="0">
                <a:solidFill>
                  <a:srgbClr val="FFC000"/>
                </a:solidFill>
              </a:rPr>
              <a:t>      Your turn</a:t>
            </a:r>
            <a:endParaRPr lang="en-US" b="1" dirty="0">
              <a:solidFill>
                <a:srgbClr val="FFC000"/>
              </a:solidFill>
            </a:endParaRPr>
          </a:p>
        </p:txBody>
      </p:sp>
      <p:sp>
        <p:nvSpPr>
          <p:cNvPr id="3" name="Content Placeholder 2"/>
          <p:cNvSpPr>
            <a:spLocks noGrp="1"/>
          </p:cNvSpPr>
          <p:nvPr>
            <p:ph idx="1"/>
          </p:nvPr>
        </p:nvSpPr>
        <p:spPr>
          <a:xfrm>
            <a:off x="457200" y="1600200"/>
            <a:ext cx="8153400" cy="4876800"/>
          </a:xfrm>
        </p:spPr>
        <p:txBody>
          <a:bodyPr>
            <a:normAutofit fontScale="92500" lnSpcReduction="10000"/>
          </a:bodyPr>
          <a:lstStyle/>
          <a:p>
            <a:endParaRPr lang="en-US" dirty="0" smtClean="0"/>
          </a:p>
          <a:p>
            <a:pPr marL="514350" indent="-514350">
              <a:buFont typeface="+mj-lt"/>
              <a:buAutoNum type="arabicPeriod"/>
            </a:pPr>
            <a:r>
              <a:rPr lang="en-US" dirty="0" smtClean="0"/>
              <a:t>Review your annotations.  </a:t>
            </a:r>
          </a:p>
          <a:p>
            <a:pPr marL="514350" indent="-514350">
              <a:buFont typeface="+mj-lt"/>
              <a:buAutoNum type="arabicPeriod"/>
            </a:pPr>
            <a:endParaRPr lang="en-US" sz="1200" dirty="0" smtClean="0"/>
          </a:p>
          <a:p>
            <a:pPr marL="514350" indent="-514350">
              <a:buFont typeface="+mj-lt"/>
              <a:buAutoNum type="arabicPeriod"/>
            </a:pPr>
            <a:r>
              <a:rPr lang="en-US" dirty="0" smtClean="0"/>
              <a:t>Where in the text would you pause and ask a text-dependent questions that causes students to slow down reading and analyze the text?</a:t>
            </a:r>
          </a:p>
          <a:p>
            <a:pPr marL="514350" indent="-514350">
              <a:buFont typeface="+mj-lt"/>
              <a:buAutoNum type="arabicPeriod"/>
            </a:pPr>
            <a:endParaRPr lang="en-US" sz="1200" dirty="0" smtClean="0"/>
          </a:p>
          <a:p>
            <a:pPr marL="514350" indent="-514350">
              <a:buFont typeface="+mj-lt"/>
              <a:buAutoNum type="arabicPeriod"/>
            </a:pPr>
            <a:r>
              <a:rPr lang="en-US" dirty="0" smtClean="0"/>
              <a:t>Craft questions that address these difficult or important areas of the text.  </a:t>
            </a:r>
          </a:p>
          <a:p>
            <a:pPr marL="514350" indent="-514350">
              <a:buFont typeface="+mj-lt"/>
              <a:buAutoNum type="arabicPeriod"/>
            </a:pPr>
            <a:endParaRPr lang="en-US" sz="1300" dirty="0" smtClean="0"/>
          </a:p>
          <a:p>
            <a:pPr marL="514350" indent="-514350">
              <a:buFont typeface="+mj-lt"/>
              <a:buAutoNum type="arabicPeriod"/>
            </a:pPr>
            <a:r>
              <a:rPr lang="en-US" dirty="0" smtClean="0"/>
              <a:t>Organize the questions into a meaningful progression for students.  </a:t>
            </a:r>
            <a:endParaRPr lang="en-US" dirty="0"/>
          </a:p>
        </p:txBody>
      </p:sp>
      <p:pic>
        <p:nvPicPr>
          <p:cNvPr id="2050" name="Picture 2"/>
          <p:cNvPicPr>
            <a:picLocks noChangeAspect="1" noChangeArrowheads="1"/>
          </p:cNvPicPr>
          <p:nvPr/>
        </p:nvPicPr>
        <p:blipFill>
          <a:blip r:embed="rId3" cstate="print"/>
          <a:srcRect/>
          <a:stretch>
            <a:fillRect/>
          </a:stretch>
        </p:blipFill>
        <p:spPr bwMode="auto">
          <a:xfrm>
            <a:off x="338895" y="228600"/>
            <a:ext cx="1947105" cy="1254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8229600" cy="1143000"/>
          </a:xfrm>
          <a:solidFill>
            <a:schemeClr val="tx1"/>
          </a:solidFill>
        </p:spPr>
        <p:txBody>
          <a:bodyPr/>
          <a:lstStyle/>
          <a:p>
            <a:pPr algn="ctr"/>
            <a:r>
              <a:rPr lang="en-US" b="1" dirty="0" smtClean="0">
                <a:solidFill>
                  <a:srgbClr val="FFC000"/>
                </a:solidFill>
              </a:rPr>
              <a:t>Secondary Example</a:t>
            </a:r>
            <a:endParaRPr lang="en-US" b="1" dirty="0">
              <a:solidFill>
                <a:srgbClr val="FFC000"/>
              </a:solidFill>
            </a:endParaRPr>
          </a:p>
        </p:txBody>
      </p:sp>
      <p:sp>
        <p:nvSpPr>
          <p:cNvPr id="4" name="Content Placeholder 3"/>
          <p:cNvSpPr>
            <a:spLocks noGrp="1"/>
          </p:cNvSpPr>
          <p:nvPr>
            <p:ph idx="1"/>
          </p:nvPr>
        </p:nvSpPr>
        <p:spPr/>
        <p:txBody>
          <a:bodyPr/>
          <a:lstStyle/>
          <a:p>
            <a:pPr marL="182880" indent="-182880">
              <a:spcBef>
                <a:spcPts val="0"/>
              </a:spcBef>
              <a:buNone/>
            </a:pPr>
            <a:endParaRPr lang="en-US" dirty="0" smtClean="0"/>
          </a:p>
          <a:p>
            <a:pPr marL="182880" indent="-182880">
              <a:spcBef>
                <a:spcPts val="0"/>
              </a:spcBef>
              <a:buNone/>
            </a:pPr>
            <a:endParaRPr lang="en-US" dirty="0" smtClean="0"/>
          </a:p>
          <a:p>
            <a:pPr marL="182880" indent="-182880">
              <a:spcBef>
                <a:spcPts val="0"/>
              </a:spcBef>
              <a:buNone/>
            </a:pPr>
            <a:endParaRPr lang="en-US" dirty="0" smtClean="0"/>
          </a:p>
          <a:p>
            <a:endParaRPr lang="en-US" dirty="0" smtClean="0"/>
          </a:p>
        </p:txBody>
      </p:sp>
      <p:pic>
        <p:nvPicPr>
          <p:cNvPr id="6" name="irc_mi" descr="http://2.bp.blogspot.com/-33Brq9qoX_A/UJ7caknh9RI/AAAAAAAAAao/I9oeZbo-EeQ/s1600/question%2520book.jpg">
            <a:hlinkClick r:id="rId3"/>
          </p:cNvPr>
          <p:cNvPicPr>
            <a:picLocks noChangeAspect="1" noChangeArrowheads="1"/>
          </p:cNvPicPr>
          <p:nvPr/>
        </p:nvPicPr>
        <p:blipFill>
          <a:blip r:embed="rId4" cstate="print"/>
          <a:srcRect/>
          <a:stretch>
            <a:fillRect/>
          </a:stretch>
        </p:blipFill>
        <p:spPr bwMode="auto">
          <a:xfrm>
            <a:off x="533400" y="381000"/>
            <a:ext cx="1222470" cy="914400"/>
          </a:xfrm>
          <a:prstGeom prst="rect">
            <a:avLst/>
          </a:prstGeom>
          <a:noFill/>
          <a:ln w="9525">
            <a:noFill/>
            <a:miter lim="800000"/>
            <a:headEnd/>
            <a:tailEnd/>
          </a:ln>
        </p:spPr>
      </p:pic>
      <p:sp>
        <p:nvSpPr>
          <p:cNvPr id="7" name="TextBox 6"/>
          <p:cNvSpPr txBox="1"/>
          <p:nvPr/>
        </p:nvSpPr>
        <p:spPr>
          <a:xfrm>
            <a:off x="381000" y="1676400"/>
            <a:ext cx="8458200" cy="1446550"/>
          </a:xfrm>
          <a:prstGeom prst="rect">
            <a:avLst/>
          </a:prstGeom>
          <a:noFill/>
        </p:spPr>
        <p:txBody>
          <a:bodyPr wrap="square" rtlCol="0">
            <a:spAutoFit/>
          </a:bodyPr>
          <a:lstStyle/>
          <a:p>
            <a:endParaRPr lang="en-US" sz="2800" dirty="0" smtClean="0"/>
          </a:p>
          <a:p>
            <a:pPr algn="ctr"/>
            <a:r>
              <a:rPr lang="en-US" sz="3600" dirty="0" smtClean="0"/>
              <a:t>TIME TO SHARE</a:t>
            </a:r>
          </a:p>
          <a:p>
            <a:endParaRPr lang="en-US" sz="2400" dirty="0" smtClean="0"/>
          </a:p>
        </p:txBody>
      </p:sp>
      <p:sp>
        <p:nvSpPr>
          <p:cNvPr id="8194" name="AutoShape 2" descr="data:image/jpeg;base64,/9j/4AAQSkZJRgABAQAAAQABAAD/2wCEAAkGBwgHBgkIBwgKCgkLDRYPDQwMDRsUFRAWIB0iIiAdHx8kKDQsJCYxJx8fLT0tMTU3Ojo6Iys/RD84QzQ5OjcBCgoKDQwNGg8PGjclHyU3Nzc3Nzc3Nzc3Nzc3Nzc3Nzc3Nzc3Nzc3Nzc3Nzc3Nzc3Nzc3Nzc3Nzc3Nzc3Nzc3N//AABEIAKwAwAMBIgACEQEDEQH/xAAbAAABBQEBAAAAAAAAAAAAAAAAAQIEBQYDB//EAEYQAAEDAgQDBQUDCQQLAQAAAAEAAgMEEQUSITEGE0EiUWFxkRQygaGxI1LBFRY0QmJjkqLRBzPh8CU1Q1NUcoKTo8LxJP/EABkBAQEBAQEBAAAAAAAAAAAAAAABAwIEBf/EACERAQADAAIDAQEAAwAAAAAAAAABAhEDIRIxQVEyBBNC/9oADAMBAAIRAxEAPwD3FCEIBCEIBCEIBCEIBCEIBCEIBCEIBCEIBCEIBCEIBCEIBCEIBCEIBCEIBCEIBCEIBCEIBCEIBCEIBCEIBCEIBCEIBCEIBCEIBCEhKBUJt0XQOQmg3SoFQkRdAqEiECoSJC4Dc280DkJocCLggpHyNjaXyODWgXLibABA9Cje3Un/ABUP/cCVlZTPNmVETj4PCuSZKQhRayvpqKAz1UrY4gQC87aqJHxDhMn93XQu8nJFZn4uStUl1XnGaIGxkP8ACUv5YoLX9qiHg42+qvhb8Xxn8WCFmfz0wsOLXtqGEbh0Vl0bxfhz2kscSB97sq/67/i+FvxokXWcPF2Hjcn1C70XE2H1tTHTwPcZXmwGVJ47x3MJNLR7XZOio8Yx+KhJjZZzxo4nYLpxLiv5Loc7T9rJ2WD6leZzSvmeXvJOvVacPH5dy74673LSTcVSuPZkkI8DZc2cUTtdcOl/jWb33RYdy9eV9Y36bzDeK2Pe1lRqPvAaj+q1EUrZY2vjIc12oIXjY/yVreC8cLJhh9S7syn7JxOzu74rz8vFGbVleke4aDGMXFNU+yMdZ2QOcR0vsPkoDcYcw5g83VT/AGiUlZSVUeMU0bpaXliOoDASY7E2fYbjWx7rBY2LiNlQ5rKd5mkfoyOMZnOPcAF5WD2fDK1tbStlbvfK63eFMVJwrRT4dgsba4ZJ3kySN+5fp6KwkqTe0YsO8oJXdosXPjnPme4nQuNhfYLQzy5WOkkccrQSV5vj1PPTVr5qECSnmcXNjzWcwk7eIQa7C8ZtXww3JbK8Mt9Pmp3GkwiwGVu3Nc1nzv8AQLPcK4PVtqGV2IuZHlBMULX5nXt7xI0+C7cc1BdHR0+Y7ueR5aD6rvjjbQ6p/TMsldGc0biwj7psh1dUuved5+K4XskXv16tWc1a/wDNGqY993GujAuf2b/gqCKXO4A9Su2IzFmFuh6OqY3D4MkB+oVfQuzTsBWcdS4+rjMTqSb+aASL6lN0AudANSo9PX0lU5zaaojlLd8jr2WnWutOrnltNnJJyEdel7JaYl0LX99z5KPjTsmGy95cxv8AOFIpxkpom9QwXU+n11N+9aPgWHnY1zDtDE53xOi4U3CWM1EbJGx0rGOAI5k5FwfANK1XCWAVGDGqfVywyPmyhoivoBfe/mseXkr4zESzvaMzVDx5Ul+JsgubRxjS+muv9Fl9yr/jgEY7JfqxpHoqBacf8Q7r/MDZNbIxziGuaSNwDso+Jic0M3srQ6UC7WuFw63Q94XT898CqKFtJjHDYo5I22ZPQRtDoj3tGmneL6+KXvNZLWx2CVr3Rva9hs5pu09x7/kPRcKaZlRTRTxvzMe0ODrbpZJo2GzpGBx2BOq73pd6eh8Q1xquCnYjAToxkrg3ewcM3pr6Kr4cosMp421x5jql/aLuYR9F24YbJiHBOKUL2PaLTxRl7CMwcy4Iv4uPoqDht/tGD00mZwJbqL7XXz7RkvLPttZsephG987yxjXABoaSTfwC5sxulc5wDZS1o0eG6O8vVZDFXQGaCmn5rmytkddj7e7l31/aVRNguFPzzD2/nsbfmNr3gxj4HQJXx+rGfW9mx3DqyjqacyPjqHwygMeLWsNyRoPis1h+LF1LSva/syBna87KLhMFJSRB9JRNa83cXZnvcT1cb9eq5iCeqr+TQ0ThG5gcXMjyxtdfe50S2b0k58a9sj3SRPLne8Ou2qz/ABxWN/OKSmDv0eNjPiRm/wDYK9pmEVNPTlwc4uBcPAak/Jee8Q1T6nGqyrOz53OB8AbD5ALvi9uqe1jD24/NIeybJKPWnY12jst03mB88rP92xvzuV6onG8dIWNdmmY795+BUbCe1UA9zSpOOf6vJO4e0/h+KjYD2nvJ6N+qT/SfVlXEiiqCN+W63nZVfDeGOo2OkezIHNDQD1V2HFpu3cJS57tScx8V1Ne9XPqqxx14qanG8swNvAf4kKztsFQc4V/EEZZrFB2W+Jtdx9for8kAEkiykTvZH6lUFfU4f+jVdaAOjqgub/CdF6nhD534bTPqjmmdE1zza2pF15LSx+11EVPF2zK9sfZ1tmIC9kY0NaGgWA0AXn/yM6xly4w/9oNMW1NLVAaSNMbj3Eaj5E+iyK9Vx7DW4phstMbZ/ejJ6PGy8re1zHvZIxzHscWvY4atcNwu+C21x1xz1hLkbbpJmQVDS2qpopQRu5ov6oQt2iDNhcToGwUlbVUUbQQ2OMgtGt+ov81J4YxXEOEaxvtjY6/CnuHMkDAZIv2gdz5Lodd0Hbvv39VxakT7czWJewwTRVUDJIntkhlZmY4G4c0heR4JMaGmY035Y7L7DbKbfgtd/Z3WEUs2FudpA7PAD0jdu34O+Th3LMYe0TNrG9G1k7R8JHLxWr4zjzzGTi4iqcKltJUxQT2HZ5jQ4C+9rjrp6LvJimFindDHBRiN3vN5bbH4WVRhHC9Li89ayU8qWLlyRPAvocwc0jqDZvxAVwzgrD6XR88jr75Wtb6brlFJR4vQUtVUzcloIl+zcWEgNsPdGw1uio41bLVMo4Y53Svbma3IWi3mVqqHhrB2tyyU7prWsZZHH5Cw+S8+bTNfxVVkD7NksjYwNmtzGwHgg1eEVT4afEK6pLQY6V0nfYBYdjea4NOuY6rT47J7NgVUGacxrY3eReCfpb4rL4OeZOb/AKhW/FHTSi1PYdZvTQBQcMmE+IYiQbgvAB8BorCTe6cwMYAWRsZ/ytAXot8ayrcaF8LqCd22PzUfh8Xhkd3kBTMWGbDqsfunKNw+3/8ABm73J/0v1PlnjhfCyR1nTOLWDvIF0s0YlifE64DmkXB1GiqMbmy4rhQvs57j8bBXQ0IHS6sTum6z3Dkf2pcRq1p9VrMLrIKKsbLPSMq9LBkjb28dt1ncBjy+0u/elvoVcNc5os1xAO9uqVjYwj09JwnHaCrkigjhNPK/RrMosfIhXrbLzfgmLm45zXi4hicb+JsF6Kw32Xk5axW2QwvERPRXFZPi/CKKoIqm1cNLWAW+0Oko6Aje/iFqZHZQSdANSvNq7PNK+V/YMji438dVeCkzK8ddlRulbHIY5rMffqdHeRTvLVPqaKmfcSzXHc0XVbhVRh+F8Q1FNitO+bDalrXROL3Z4HAWNrdCRqF6rW8YbTOJ6E7G6vA4JoPyPU1Mud4a9smrWg9xOt7+ab4JW3lBE6seHak0eOUUoJAdIIneIdp9bKNww7O7FB0ZidUP/K5cGEtlic06tkY4eYcLJ/C4LK7HmO6YrU/N5K8/+R7hly+2rwGTlYqb/wC0hc30IP4FX1Q7M0lZmF/LrIXeNvUK5bUXGp1XnZJEM4jkBd7pIuvPMPa52LzyE+8SfUlbZ7he4KxmEyZ62QeH9UErikEcPVj/ALoY7+dv4LNcNtvFNKepsFrOI4zJw9iMbdzSvt5htx8ws7gkQiw6MDQm5Pit+JpxpcifcBo71ykySl8Tm3zsIBG7fEeKp2wOosRjMwNnktEjjpbzWs378Wk2jcWlW3m007O+Nw/lKiYCP9FQEfrC6saeOSdw5EUkzf2GEj12UnCOHMRioKeGVkUZjjaHEvvfysuptESuxEslxDf8sU/cyMEed7n6LSW7LT3rQR8P0r28qsjbUO6kgtF/U/VW1PgdBTtDmUzC4DTP2reqyjkyZcRf28/wulkyyshile508jvs2E6Zja/crqnwLEZt4Wxj944fhdbmGn7LWkWHRSWU4CTyyTdS8O4S/C3S8yQPfIB7rSA0C/8An4LUQ+6FwbFZ91KY2y89p2WUzrnLYizhcHcLyjFKeSkr6ilkc48qQgEm9x0PpZesSBY3jTDXSNbiEIvk7Mw626O+B0WvDbxnHfHbJY9Ra6gZXta0kNkYeyVKR0t0Xsxv7V1PghhlbJUSNs03AzXJKsSiyFIjE9OtGzmVtM3pzWuPk03P0UrC6d1NjOMcwANmqecw94cASfW6rYKh3tF4QTlu0Hx6qXSzPpZ3TVAOWQAONr7Xt9V4+a3lZjyTsryo7JDx0I+qke0A6gqpFWa4tip2vdf3nZTYfFWlPSOyjNZZMyS1DgwkaqhipzS4nNM51mzOvlto06rSmjuNwpMuDxVTcsgDgRsgzuIuNRQ1FNCQZJonMaD3kELhSYHXchkYayJoaLue69vgN/VamHh+npGOfFE0OA3VhDDmjbca23XdLTDqs4ysGEexvBe/nPPXLlA8h/irOjpI3OALGn/pVvLRtkILr6J8VK2P3Qne6fUR0No3XN9LKRFCGtDbdLLtJHq1ttDqu7Y7BVUOGnDpnutpdSHR/q23K7wxZWBOa27lEII7R36hOjDjuSu4YnEC2gUlDGNXVoTWhdAuUcnqvrB2HCwIO4IuFZuauEsQO4ug80xXCX08znUsZdCdcl9WeXeFUOeGEhwcHfdLTdervomOB7IN+8LgMMjacwYLrevLaIxpHJMPNoKWqn/uaaaS/XJlHq6ynRcOVtR+kvZEw7siJJ9dPkt8KMBOFPZLclpWbzLLU2DQ0zQ1keg2urCloGOOXI3RXRpg4JtNDknsVjLJHhoGMtcBRhDa60Ai2VdytSoIbYvBWNIy5bfuXPl6KXStsQgWdn2LvHT1XGGOzbBS6sdhoH3k2NupVhYc+WlDF0kZdhTw2zQutXUYx3kC7ZB3Jwb2k5zdFA1rdghrAHFdGDTVLbVNQ11wRZFin2QuUIAnIslQNTSE+yRAwMTSwLqNkWV0cCwBIGgrq4XQ1tk1XPIEwxgPBUmya5uqTIW2l1EyWUw7JmQKIjhi6RNs9dcvgi3ggbOMwFu9EbfonuFwlaLIAtQQAE6ya4XV1QG2RZKhNB0SJyFEIlCbnbnyZhm7k9AIQhAIQhAiEqECWQlQgQpEpQgRGVKhAlkqEIAotZCEAucr8hb2SQdz3DvXQJkzGvbZzQQdwg4sndywXMcbNaSR3lPExs0mN1spcSdLJ+VovYb7pvJjtYt0GtvNAjqgAuGU2b1+F/xQ+YjMGtJLW5iUvLYb9ka/j/8AErI2jNZvvHVBGkyl5kcCDqS1pGuVd+fYOu1xLb7dbJ3JjDcobobi3zS8th1yi5/FAxk4IBeC25sM3VPbMxxsHi5Scplx2djfdI2niFiG6jrdB//Z"/>
          <p:cNvSpPr>
            <a:spLocks noChangeAspect="1" noChangeArrowheads="1"/>
          </p:cNvSpPr>
          <p:nvPr/>
        </p:nvSpPr>
        <p:spPr bwMode="auto">
          <a:xfrm>
            <a:off x="155575" y="-784225"/>
            <a:ext cx="1828800" cy="16383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8" name="Picture 7" descr="people sharing IDEAS 3d characters.jpg"/>
          <p:cNvPicPr>
            <a:picLocks noChangeAspect="1"/>
          </p:cNvPicPr>
          <p:nvPr/>
        </p:nvPicPr>
        <p:blipFill>
          <a:blip r:embed="rId5" cstate="print"/>
          <a:stretch>
            <a:fillRect/>
          </a:stretch>
        </p:blipFill>
        <p:spPr>
          <a:xfrm>
            <a:off x="1905000" y="2133600"/>
            <a:ext cx="5080000" cy="381000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9144000" cy="838200"/>
          </a:xfrm>
          <a:solidFill>
            <a:schemeClr val="tx1"/>
          </a:solidFill>
        </p:spPr>
        <p:txBody>
          <a:bodyPr/>
          <a:lstStyle/>
          <a:p>
            <a:pPr algn="ctr"/>
            <a:r>
              <a:rPr lang="en-US" b="1" dirty="0" smtClean="0">
                <a:solidFill>
                  <a:srgbClr val="FFC000"/>
                </a:solidFill>
              </a:rPr>
              <a:t>What’s the Relationship?</a:t>
            </a:r>
            <a:endParaRPr lang="en-US" b="1" dirty="0">
              <a:solidFill>
                <a:srgbClr val="FFC000"/>
              </a:solidFill>
            </a:endParaRPr>
          </a:p>
        </p:txBody>
      </p:sp>
      <p:graphicFrame>
        <p:nvGraphicFramePr>
          <p:cNvPr id="7" name="Content Placeholder 6"/>
          <p:cNvGraphicFramePr>
            <a:graphicFrameLocks noGrp="1"/>
          </p:cNvGraphicFramePr>
          <p:nvPr>
            <p:ph sz="half" idx="1"/>
          </p:nvPr>
        </p:nvGraphicFramePr>
        <p:xfrm>
          <a:off x="0" y="685800"/>
          <a:ext cx="66294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Content Placeholder 5"/>
          <p:cNvSpPr>
            <a:spLocks noGrp="1"/>
          </p:cNvSpPr>
          <p:nvPr>
            <p:ph sz="half" idx="2"/>
          </p:nvPr>
        </p:nvSpPr>
        <p:spPr>
          <a:xfrm>
            <a:off x="3352800" y="6172200"/>
            <a:ext cx="5791200" cy="685800"/>
          </a:xfrm>
        </p:spPr>
        <p:txBody>
          <a:bodyPr>
            <a:normAutofit fontScale="92500"/>
          </a:bodyPr>
          <a:lstStyle/>
          <a:p>
            <a:pPr>
              <a:buNone/>
            </a:pPr>
            <a:r>
              <a:rPr lang="en-US" sz="3600" b="1" dirty="0" smtClean="0">
                <a:latin typeface="Calibri" pitchFamily="34" charset="0"/>
                <a:cs typeface="Calibri" pitchFamily="34" charset="0"/>
              </a:rPr>
              <a:t>How do these work together?</a:t>
            </a:r>
            <a:endParaRPr lang="en-US" sz="3600" b="1"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914400"/>
            <a:ext cx="8382000" cy="730250"/>
          </a:xfrm>
        </p:spPr>
        <p:txBody>
          <a:bodyPr>
            <a:normAutofit/>
          </a:bodyPr>
          <a:lstStyle/>
          <a:p>
            <a:pPr algn="ctr"/>
            <a:r>
              <a:rPr lang="en-US" sz="3600" dirty="0" smtClean="0">
                <a:solidFill>
                  <a:schemeClr val="accent1">
                    <a:lumMod val="40000"/>
                    <a:lumOff val="60000"/>
                  </a:schemeClr>
                </a:solidFill>
              </a:rPr>
              <a:t>What is your end goal for students?</a:t>
            </a:r>
            <a:endParaRPr lang="en-US" sz="3600" dirty="0">
              <a:solidFill>
                <a:schemeClr val="accent1">
                  <a:lumMod val="40000"/>
                  <a:lumOff val="60000"/>
                </a:schemeClr>
              </a:solidFill>
            </a:endParaRPr>
          </a:p>
        </p:txBody>
      </p:sp>
      <p:sp>
        <p:nvSpPr>
          <p:cNvPr id="8" name="Text Placeholder 7"/>
          <p:cNvSpPr>
            <a:spLocks noGrp="1"/>
          </p:cNvSpPr>
          <p:nvPr>
            <p:ph type="body" idx="2"/>
          </p:nvPr>
        </p:nvSpPr>
        <p:spPr>
          <a:xfrm>
            <a:off x="457200" y="214424"/>
            <a:ext cx="3886200" cy="623776"/>
          </a:xfrm>
        </p:spPr>
        <p:txBody>
          <a:bodyPr>
            <a:noAutofit/>
          </a:bodyPr>
          <a:lstStyle/>
          <a:p>
            <a:r>
              <a:rPr lang="en-US" sz="3600" dirty="0" smtClean="0"/>
              <a:t>Keep in Mind….</a:t>
            </a:r>
            <a:endParaRPr lang="en-US" sz="3600" dirty="0"/>
          </a:p>
        </p:txBody>
      </p:sp>
      <p:pic>
        <p:nvPicPr>
          <p:cNvPr id="9" name="Picture 8" descr="drill.jpg"/>
          <p:cNvPicPr>
            <a:picLocks noChangeAspect="1"/>
          </p:cNvPicPr>
          <p:nvPr/>
        </p:nvPicPr>
        <p:blipFill>
          <a:blip r:embed="rId3" cstate="print"/>
          <a:stretch>
            <a:fillRect/>
          </a:stretch>
        </p:blipFill>
        <p:spPr>
          <a:xfrm>
            <a:off x="4114800" y="3505200"/>
            <a:ext cx="4538870" cy="3048000"/>
          </a:xfrm>
          <a:prstGeom prst="rect">
            <a:avLst/>
          </a:prstGeom>
        </p:spPr>
      </p:pic>
      <p:sp>
        <p:nvSpPr>
          <p:cNvPr id="10" name="7-Point Star 9"/>
          <p:cNvSpPr/>
          <p:nvPr/>
        </p:nvSpPr>
        <p:spPr>
          <a:xfrm>
            <a:off x="219739" y="1564758"/>
            <a:ext cx="4419600" cy="3657600"/>
          </a:xfrm>
          <a:prstGeom prst="star7">
            <a:avLst>
              <a:gd name="adj" fmla="val 36535"/>
              <a:gd name="hf" fmla="val 102572"/>
              <a:gd name="vf" fmla="val 10521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smtClean="0"/>
          </a:p>
          <a:p>
            <a:pPr algn="ctr"/>
            <a:r>
              <a:rPr lang="en-US" sz="2400" dirty="0" smtClean="0"/>
              <a:t>“No one who ever bought a drill wanted a drill.  They wanted a hole.”</a:t>
            </a:r>
          </a:p>
          <a:p>
            <a:pPr algn="ctr"/>
            <a:r>
              <a:rPr lang="en-US" sz="1200" dirty="0" smtClean="0"/>
              <a:t>- Perry Marshall</a:t>
            </a:r>
            <a:endParaRPr lang="en-US" sz="12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609600" y="1828800"/>
            <a:ext cx="6480048" cy="2301240"/>
          </a:xfrm>
        </p:spPr>
        <p:txBody>
          <a:bodyPr>
            <a:normAutofit fontScale="90000"/>
          </a:bodyPr>
          <a:lstStyle/>
          <a:p>
            <a:pPr algn="ctr"/>
            <a:r>
              <a:rPr lang="en-US" sz="6000" b="1" dirty="0" smtClean="0">
                <a:solidFill>
                  <a:srgbClr val="FFC000"/>
                </a:solidFill>
              </a:rPr>
              <a:t>Thank You!</a:t>
            </a:r>
            <a:br>
              <a:rPr lang="en-US" sz="6000" b="1" dirty="0" smtClean="0">
                <a:solidFill>
                  <a:srgbClr val="FFC000"/>
                </a:solidFill>
              </a:rPr>
            </a:br>
            <a:r>
              <a:rPr lang="en-US" sz="6000" b="1" dirty="0" smtClean="0">
                <a:solidFill>
                  <a:srgbClr val="FFC000"/>
                </a:solidFill>
              </a:rPr>
              <a:t/>
            </a:r>
            <a:br>
              <a:rPr lang="en-US" sz="6000" b="1" dirty="0" smtClean="0">
                <a:solidFill>
                  <a:srgbClr val="FFC000"/>
                </a:solidFill>
              </a:rPr>
            </a:br>
            <a:endParaRPr lang="en-US" sz="2700" dirty="0">
              <a:solidFill>
                <a:srgbClr val="FFC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05800" cy="1143000"/>
          </a:xfrm>
        </p:spPr>
        <p:txBody>
          <a:bodyPr>
            <a:normAutofit fontScale="90000"/>
          </a:bodyPr>
          <a:lstStyle/>
          <a:p>
            <a:r>
              <a:rPr lang="en-US" b="1" dirty="0" smtClean="0"/>
              <a:t>Why Use Text Dependent Questions?</a:t>
            </a:r>
            <a:endParaRPr lang="en-US" b="1" dirty="0"/>
          </a:p>
        </p:txBody>
      </p:sp>
      <p:sp>
        <p:nvSpPr>
          <p:cNvPr id="3" name="Content Placeholder 2"/>
          <p:cNvSpPr>
            <a:spLocks noGrp="1"/>
          </p:cNvSpPr>
          <p:nvPr>
            <p:ph idx="1"/>
          </p:nvPr>
        </p:nvSpPr>
        <p:spPr>
          <a:xfrm>
            <a:off x="228600" y="1371600"/>
            <a:ext cx="8610600" cy="5181600"/>
          </a:xfrm>
        </p:spPr>
        <p:txBody>
          <a:bodyPr>
            <a:normAutofit fontScale="92500" lnSpcReduction="10000"/>
          </a:bodyPr>
          <a:lstStyle/>
          <a:p>
            <a:r>
              <a:rPr lang="en-US" dirty="0" smtClean="0"/>
              <a:t>“An effective set of text-dependent questions delves systematically into  text to guide students toward extracting the key meanings or ideas found there.” – achievethecore.org</a:t>
            </a:r>
          </a:p>
          <a:p>
            <a:endParaRPr lang="en-US" dirty="0" smtClean="0"/>
          </a:p>
          <a:p>
            <a:r>
              <a:rPr lang="en-US" dirty="0" smtClean="0"/>
              <a:t>Not all questions should be text dependent, however, they should be used to help unlock the meaning of complex texts.</a:t>
            </a:r>
          </a:p>
          <a:p>
            <a:endParaRPr lang="en-US" dirty="0" smtClean="0"/>
          </a:p>
          <a:p>
            <a:r>
              <a:rPr lang="en-US" dirty="0" smtClean="0"/>
              <a:t>The power of text dependent questions lies in the ability to create independent readers of complex texts</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Text and TDQs</a:t>
            </a:r>
            <a:endParaRPr lang="en-US" dirty="0"/>
          </a:p>
        </p:txBody>
      </p:sp>
      <p:sp>
        <p:nvSpPr>
          <p:cNvPr id="3" name="Content Placeholder 2"/>
          <p:cNvSpPr>
            <a:spLocks noGrp="1"/>
          </p:cNvSpPr>
          <p:nvPr>
            <p:ph idx="1"/>
          </p:nvPr>
        </p:nvSpPr>
        <p:spPr>
          <a:xfrm>
            <a:off x="228600" y="1143000"/>
            <a:ext cx="8610600" cy="5486400"/>
          </a:xfrm>
          <a:prstGeom prst="horizontalScroll">
            <a:avLst/>
          </a:prstGeom>
          <a:solidFill>
            <a:schemeClr val="accent2">
              <a:lumMod val="20000"/>
              <a:lumOff val="80000"/>
            </a:schemeClr>
          </a:solidFill>
        </p:spPr>
        <p:style>
          <a:lnRef idx="2">
            <a:schemeClr val="accent2"/>
          </a:lnRef>
          <a:fillRef idx="1">
            <a:schemeClr val="lt1"/>
          </a:fillRef>
          <a:effectRef idx="0">
            <a:schemeClr val="accent2"/>
          </a:effectRef>
          <a:fontRef idx="minor">
            <a:schemeClr val="dk1"/>
          </a:fontRef>
        </p:style>
        <p:txBody>
          <a:bodyPr>
            <a:normAutofit fontScale="92500"/>
          </a:bodyPr>
          <a:lstStyle/>
          <a:p>
            <a:pPr>
              <a:lnSpc>
                <a:spcPct val="110000"/>
              </a:lnSpc>
              <a:buNone/>
            </a:pPr>
            <a:r>
              <a:rPr lang="en-US" b="1" i="1" dirty="0" smtClean="0"/>
              <a:t>We the People</a:t>
            </a:r>
            <a:r>
              <a:rPr lang="en-US" dirty="0" smtClean="0"/>
              <a:t> of the United States, in Order to form a more perfect Union, establish Justice, insure domestic Tranquility, provide for the common defense, promote the general Welfare, and secure the Blessings of Liberty to ourselves and our Posterity, do ordain and establish this Constitution for the United States of America.</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1143000"/>
          </a:xfrm>
        </p:spPr>
        <p:txBody>
          <a:bodyPr>
            <a:normAutofit fontScale="90000"/>
          </a:bodyPr>
          <a:lstStyle/>
          <a:p>
            <a:r>
              <a:rPr lang="en-US" sz="5400" dirty="0" smtClean="0"/>
              <a:t>Questions About the Questions!</a:t>
            </a:r>
            <a:endParaRPr lang="en-US" sz="5400" dirty="0"/>
          </a:p>
        </p:txBody>
      </p:sp>
      <p:sp>
        <p:nvSpPr>
          <p:cNvPr id="3" name="Content Placeholder 2"/>
          <p:cNvSpPr>
            <a:spLocks noGrp="1"/>
          </p:cNvSpPr>
          <p:nvPr>
            <p:ph idx="1"/>
          </p:nvPr>
        </p:nvSpPr>
        <p:spPr>
          <a:xfrm>
            <a:off x="457200" y="1600200"/>
            <a:ext cx="8229600" cy="4876800"/>
          </a:xfrm>
        </p:spPr>
        <p:txBody>
          <a:bodyPr>
            <a:normAutofit/>
          </a:bodyPr>
          <a:lstStyle/>
          <a:p>
            <a:r>
              <a:rPr lang="en-US" sz="4400" dirty="0" smtClean="0"/>
              <a:t>Is it text dependent?</a:t>
            </a:r>
          </a:p>
          <a:p>
            <a:endParaRPr lang="en-US" sz="4400" dirty="0" smtClean="0"/>
          </a:p>
          <a:p>
            <a:r>
              <a:rPr lang="en-US" sz="4400" dirty="0" smtClean="0"/>
              <a:t>Is it high quality?</a:t>
            </a:r>
          </a:p>
          <a:p>
            <a:endParaRPr lang="en-US" sz="4400" dirty="0" smtClean="0"/>
          </a:p>
          <a:p>
            <a:r>
              <a:rPr lang="en-US" sz="4400" dirty="0" smtClean="0"/>
              <a:t>Is it important for unlocking the content?</a:t>
            </a:r>
            <a:endParaRPr lang="en-US" sz="4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04800" y="273050"/>
            <a:ext cx="8534400" cy="1143000"/>
          </a:xfrm>
        </p:spPr>
        <p:txBody>
          <a:bodyPr>
            <a:normAutofit fontScale="90000"/>
          </a:bodyPr>
          <a:lstStyle/>
          <a:p>
            <a:r>
              <a:rPr lang="en-US" b="1" dirty="0" smtClean="0"/>
              <a:t>Evaluate a Text Dependent Question</a:t>
            </a:r>
            <a:endParaRPr lang="en-US" b="1" dirty="0"/>
          </a:p>
        </p:txBody>
      </p:sp>
      <p:sp>
        <p:nvSpPr>
          <p:cNvPr id="6" name="Text Placeholder 5"/>
          <p:cNvSpPr>
            <a:spLocks noGrp="1"/>
          </p:cNvSpPr>
          <p:nvPr>
            <p:ph type="body" idx="1"/>
          </p:nvPr>
        </p:nvSpPr>
        <p:spPr>
          <a:xfrm>
            <a:off x="457200" y="5943600"/>
            <a:ext cx="4040188" cy="685800"/>
          </a:xfrm>
        </p:spPr>
        <p:txBody>
          <a:bodyPr>
            <a:normAutofit/>
          </a:bodyPr>
          <a:lstStyle/>
          <a:p>
            <a:pPr algn="ctr"/>
            <a:r>
              <a:rPr lang="en-US" dirty="0" smtClean="0"/>
              <a:t>Text</a:t>
            </a:r>
            <a:endParaRPr lang="en-US" dirty="0"/>
          </a:p>
        </p:txBody>
      </p:sp>
      <p:sp>
        <p:nvSpPr>
          <p:cNvPr id="8" name="Text Placeholder 7"/>
          <p:cNvSpPr>
            <a:spLocks noGrp="1"/>
          </p:cNvSpPr>
          <p:nvPr>
            <p:ph type="body" sz="half" idx="3"/>
          </p:nvPr>
        </p:nvSpPr>
        <p:spPr>
          <a:xfrm>
            <a:off x="4645025" y="5943600"/>
            <a:ext cx="4041775" cy="609600"/>
          </a:xfrm>
        </p:spPr>
        <p:txBody>
          <a:bodyPr/>
          <a:lstStyle/>
          <a:p>
            <a:pPr algn="ctr"/>
            <a:r>
              <a:rPr lang="en-US" dirty="0" smtClean="0"/>
              <a:t>Text Dependent Question</a:t>
            </a:r>
            <a:endParaRPr lang="en-US" dirty="0"/>
          </a:p>
        </p:txBody>
      </p:sp>
      <p:sp>
        <p:nvSpPr>
          <p:cNvPr id="7" name="Content Placeholder 6"/>
          <p:cNvSpPr>
            <a:spLocks noGrp="1"/>
          </p:cNvSpPr>
          <p:nvPr>
            <p:ph sz="quarter" idx="2"/>
          </p:nvPr>
        </p:nvSpPr>
        <p:spPr>
          <a:xfrm>
            <a:off x="457200" y="1516912"/>
            <a:ext cx="4040188" cy="4198088"/>
          </a:xfrm>
        </p:spPr>
        <p:txBody>
          <a:bodyPr>
            <a:normAutofit fontScale="85000" lnSpcReduction="10000"/>
          </a:bodyPr>
          <a:lstStyle/>
          <a:p>
            <a:pPr>
              <a:lnSpc>
                <a:spcPct val="120000"/>
              </a:lnSpc>
            </a:pPr>
            <a:r>
              <a:rPr lang="en-US" b="1" i="1" dirty="0" smtClean="0"/>
              <a:t>We the People</a:t>
            </a:r>
            <a:r>
              <a:rPr lang="en-US" dirty="0" smtClean="0"/>
              <a:t> of the United States, in Order to form a more perfect Union, establish Justice, insure domestic Tranquility, provide for the common defense, promote the general Welfare, and secure the Blessings of Liberty to ourselves and our Posterity, do ordain and establish this Constitution for the United States of America.</a:t>
            </a:r>
          </a:p>
          <a:p>
            <a:endParaRPr lang="en-US" dirty="0"/>
          </a:p>
        </p:txBody>
      </p:sp>
      <p:sp>
        <p:nvSpPr>
          <p:cNvPr id="9" name="Content Placeholder 8"/>
          <p:cNvSpPr>
            <a:spLocks noGrp="1"/>
          </p:cNvSpPr>
          <p:nvPr>
            <p:ph sz="quarter" idx="4"/>
          </p:nvPr>
        </p:nvSpPr>
        <p:spPr/>
        <p:txBody>
          <a:bodyPr/>
          <a:lstStyle/>
          <a:p>
            <a:r>
              <a:rPr lang="en-US" dirty="0" smtClean="0"/>
              <a:t>Question:</a:t>
            </a:r>
          </a:p>
          <a:p>
            <a:pPr>
              <a:buNone/>
            </a:pPr>
            <a:r>
              <a:rPr lang="en-US" dirty="0" smtClean="0"/>
              <a:t>     According to the Preamble, what are the responsibilities of the United States government?</a:t>
            </a:r>
          </a:p>
          <a:p>
            <a:pPr>
              <a:buNone/>
            </a:pP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1143000"/>
          </a:xfrm>
        </p:spPr>
        <p:txBody>
          <a:bodyPr>
            <a:normAutofit fontScale="90000"/>
          </a:bodyPr>
          <a:lstStyle/>
          <a:p>
            <a:r>
              <a:rPr lang="en-US" sz="5400" dirty="0" smtClean="0"/>
              <a:t>Questions About the Questions!</a:t>
            </a:r>
            <a:endParaRPr lang="en-US" sz="5400" dirty="0"/>
          </a:p>
        </p:txBody>
      </p:sp>
      <p:sp>
        <p:nvSpPr>
          <p:cNvPr id="3" name="Content Placeholder 2"/>
          <p:cNvSpPr>
            <a:spLocks noGrp="1"/>
          </p:cNvSpPr>
          <p:nvPr>
            <p:ph idx="1"/>
          </p:nvPr>
        </p:nvSpPr>
        <p:spPr>
          <a:xfrm>
            <a:off x="457200" y="1600200"/>
            <a:ext cx="8229600" cy="4876800"/>
          </a:xfrm>
        </p:spPr>
        <p:txBody>
          <a:bodyPr>
            <a:normAutofit/>
          </a:bodyPr>
          <a:lstStyle/>
          <a:p>
            <a:r>
              <a:rPr lang="en-US" sz="4400" dirty="0" smtClean="0"/>
              <a:t>Is it text dependent?</a:t>
            </a:r>
          </a:p>
          <a:p>
            <a:endParaRPr lang="en-US" sz="4400" dirty="0" smtClean="0"/>
          </a:p>
          <a:p>
            <a:r>
              <a:rPr lang="en-US" sz="4400" dirty="0" smtClean="0"/>
              <a:t>Is it high quality?</a:t>
            </a:r>
          </a:p>
          <a:p>
            <a:endParaRPr lang="en-US" sz="4400" dirty="0" smtClean="0"/>
          </a:p>
          <a:p>
            <a:r>
              <a:rPr lang="en-US" sz="4400" dirty="0" smtClean="0"/>
              <a:t>Is it important for unlocking the content?</a:t>
            </a:r>
            <a:endParaRPr lang="en-US" sz="4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04800" y="273050"/>
            <a:ext cx="8534400" cy="1143000"/>
          </a:xfrm>
        </p:spPr>
        <p:txBody>
          <a:bodyPr>
            <a:normAutofit fontScale="90000"/>
          </a:bodyPr>
          <a:lstStyle/>
          <a:p>
            <a:r>
              <a:rPr lang="en-US" b="1" dirty="0" smtClean="0"/>
              <a:t>Evaluate a Text Dependent Question</a:t>
            </a:r>
            <a:endParaRPr lang="en-US" b="1" dirty="0"/>
          </a:p>
        </p:txBody>
      </p:sp>
      <p:sp>
        <p:nvSpPr>
          <p:cNvPr id="6" name="Text Placeholder 5"/>
          <p:cNvSpPr>
            <a:spLocks noGrp="1"/>
          </p:cNvSpPr>
          <p:nvPr>
            <p:ph type="body" idx="1"/>
          </p:nvPr>
        </p:nvSpPr>
        <p:spPr>
          <a:xfrm>
            <a:off x="457200" y="5943600"/>
            <a:ext cx="4040188" cy="685800"/>
          </a:xfrm>
        </p:spPr>
        <p:txBody>
          <a:bodyPr>
            <a:normAutofit/>
          </a:bodyPr>
          <a:lstStyle/>
          <a:p>
            <a:pPr algn="ctr"/>
            <a:r>
              <a:rPr lang="en-US" dirty="0" smtClean="0"/>
              <a:t>Text</a:t>
            </a:r>
            <a:endParaRPr lang="en-US" dirty="0"/>
          </a:p>
        </p:txBody>
      </p:sp>
      <p:sp>
        <p:nvSpPr>
          <p:cNvPr id="8" name="Text Placeholder 7"/>
          <p:cNvSpPr>
            <a:spLocks noGrp="1"/>
          </p:cNvSpPr>
          <p:nvPr>
            <p:ph type="body" sz="half" idx="3"/>
          </p:nvPr>
        </p:nvSpPr>
        <p:spPr>
          <a:xfrm>
            <a:off x="4645025" y="5943600"/>
            <a:ext cx="4041775" cy="609600"/>
          </a:xfrm>
        </p:spPr>
        <p:txBody>
          <a:bodyPr/>
          <a:lstStyle/>
          <a:p>
            <a:pPr algn="ctr"/>
            <a:r>
              <a:rPr lang="en-US" dirty="0" smtClean="0"/>
              <a:t>Text Dependent Question</a:t>
            </a:r>
            <a:endParaRPr lang="en-US" dirty="0"/>
          </a:p>
        </p:txBody>
      </p:sp>
      <p:sp>
        <p:nvSpPr>
          <p:cNvPr id="7" name="Content Placeholder 6"/>
          <p:cNvSpPr>
            <a:spLocks noGrp="1"/>
          </p:cNvSpPr>
          <p:nvPr>
            <p:ph sz="quarter" idx="2"/>
          </p:nvPr>
        </p:nvSpPr>
        <p:spPr>
          <a:xfrm>
            <a:off x="457200" y="1516912"/>
            <a:ext cx="4040188" cy="4198088"/>
          </a:xfrm>
        </p:spPr>
        <p:txBody>
          <a:bodyPr>
            <a:normAutofit fontScale="85000" lnSpcReduction="10000"/>
          </a:bodyPr>
          <a:lstStyle/>
          <a:p>
            <a:pPr>
              <a:lnSpc>
                <a:spcPct val="120000"/>
              </a:lnSpc>
            </a:pPr>
            <a:r>
              <a:rPr lang="en-US" b="1" i="1" dirty="0" smtClean="0"/>
              <a:t>We the People</a:t>
            </a:r>
            <a:r>
              <a:rPr lang="en-US" dirty="0" smtClean="0"/>
              <a:t> of the United States, in Order to form a more perfect Union, establish Justice, insure domestic Tranquility, provide for the common defense, promote the general Welfare, and secure the Blessings of Liberty to ourselves and our Posterity, do ordain and establish this Constitution for the United States of America.</a:t>
            </a:r>
          </a:p>
          <a:p>
            <a:endParaRPr lang="en-US" dirty="0"/>
          </a:p>
        </p:txBody>
      </p:sp>
      <p:sp>
        <p:nvSpPr>
          <p:cNvPr id="9" name="Content Placeholder 8"/>
          <p:cNvSpPr>
            <a:spLocks noGrp="1"/>
          </p:cNvSpPr>
          <p:nvPr>
            <p:ph sz="quarter" idx="4"/>
          </p:nvPr>
        </p:nvSpPr>
        <p:spPr/>
        <p:txBody>
          <a:bodyPr/>
          <a:lstStyle/>
          <a:p>
            <a:r>
              <a:rPr lang="en-US" dirty="0" smtClean="0"/>
              <a:t>Question:</a:t>
            </a:r>
          </a:p>
          <a:p>
            <a:pPr>
              <a:buNone/>
            </a:pPr>
            <a:r>
              <a:rPr lang="en-US" dirty="0" smtClean="0"/>
              <a:t>     What is the most important duty of the United States government?  Why?  Cite evidence from the text to support your answer.</a:t>
            </a:r>
          </a:p>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1143000"/>
          </a:xfrm>
        </p:spPr>
        <p:txBody>
          <a:bodyPr>
            <a:normAutofit fontScale="90000"/>
          </a:bodyPr>
          <a:lstStyle/>
          <a:p>
            <a:r>
              <a:rPr lang="en-US" sz="5400" dirty="0" smtClean="0"/>
              <a:t>Questions About the Questions!</a:t>
            </a:r>
            <a:endParaRPr lang="en-US" sz="5400" dirty="0"/>
          </a:p>
        </p:txBody>
      </p:sp>
      <p:sp>
        <p:nvSpPr>
          <p:cNvPr id="3" name="Content Placeholder 2"/>
          <p:cNvSpPr>
            <a:spLocks noGrp="1"/>
          </p:cNvSpPr>
          <p:nvPr>
            <p:ph idx="1"/>
          </p:nvPr>
        </p:nvSpPr>
        <p:spPr>
          <a:xfrm>
            <a:off x="457200" y="1600200"/>
            <a:ext cx="8229600" cy="4876800"/>
          </a:xfrm>
        </p:spPr>
        <p:txBody>
          <a:bodyPr>
            <a:normAutofit/>
          </a:bodyPr>
          <a:lstStyle/>
          <a:p>
            <a:r>
              <a:rPr lang="en-US" sz="4400" dirty="0" smtClean="0"/>
              <a:t>Is it text dependent?</a:t>
            </a:r>
          </a:p>
          <a:p>
            <a:endParaRPr lang="en-US" sz="4400" dirty="0" smtClean="0"/>
          </a:p>
          <a:p>
            <a:r>
              <a:rPr lang="en-US" sz="4400" dirty="0" smtClean="0"/>
              <a:t>Is it high quality?</a:t>
            </a:r>
          </a:p>
          <a:p>
            <a:endParaRPr lang="en-US" sz="4400" dirty="0" smtClean="0"/>
          </a:p>
          <a:p>
            <a:r>
              <a:rPr lang="en-US" sz="4400" dirty="0" smtClean="0"/>
              <a:t>Is it important for unlocking the content?</a:t>
            </a:r>
            <a:endParaRPr lang="en-US" sz="4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resenterMedia.com Static Theme">
  <a:themeElements>
    <a:clrScheme name="countdown">
      <a:dk1>
        <a:sysClr val="windowText" lastClr="000000"/>
      </a:dk1>
      <a:lt1>
        <a:sysClr val="window" lastClr="FFFFFF"/>
      </a:lt1>
      <a:dk2>
        <a:srgbClr val="1F497D"/>
      </a:dk2>
      <a:lt2>
        <a:srgbClr val="EEECE1"/>
      </a:lt2>
      <a:accent1>
        <a:srgbClr val="4F81BD"/>
      </a:accent1>
      <a:accent2>
        <a:srgbClr val="4F64BD"/>
      </a:accent2>
      <a:accent3>
        <a:srgbClr val="4F59BD"/>
      </a:accent3>
      <a:accent4>
        <a:srgbClr val="4C99C0"/>
      </a:accent4>
      <a:accent5>
        <a:srgbClr val="1F497D"/>
      </a:accent5>
      <a:accent6>
        <a:srgbClr val="F79646"/>
      </a:accent6>
      <a:hlink>
        <a:srgbClr val="FAC08F"/>
      </a:hlink>
      <a:folHlink>
        <a:srgbClr val="97480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5DCD41475B5884C9B8E1A88C59D5BFB" ma:contentTypeVersion="1" ma:contentTypeDescription="Create a new document." ma:contentTypeScope="" ma:versionID="4a2352e8b07e39a1fc6282ced1375951">
  <xsd:schema xmlns:xsd="http://www.w3.org/2001/XMLSchema" xmlns:xs="http://www.w3.org/2001/XMLSchema" xmlns:p="http://schemas.microsoft.com/office/2006/metadata/properties" xmlns:ns1="http://schemas.microsoft.com/sharepoint/v3" xmlns:ns2="b3ba3169-22b1-4980-9f1a-a3dceaa08bd9" targetNamespace="http://schemas.microsoft.com/office/2006/metadata/properties" ma:root="true" ma:fieldsID="e0d87d2081b54d2d1232a22238768e6b" ns1:_="" ns2:_="">
    <xsd:import namespace="http://schemas.microsoft.com/sharepoint/v3"/>
    <xsd:import namespace="b3ba3169-22b1-4980-9f1a-a3dceaa08bd9"/>
    <xsd:element name="properties">
      <xsd:complexType>
        <xsd:sequence>
          <xsd:element name="documentManagement">
            <xsd:complexType>
              <xsd:all>
                <xsd:element ref="ns2:_dlc_DocId" minOccurs="0"/>
                <xsd:element ref="ns2:_dlc_DocIdUrl" minOccurs="0"/>
                <xsd:element ref="ns2:_dlc_DocIdPersistId" minOccurs="0"/>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1"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12"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3ba3169-22b1-4980-9f1a-a3dceaa08bd9"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_dlc_DocId xmlns="b3ba3169-22b1-4980-9f1a-a3dceaa08bd9">CMSSA5H4ZNNM-179-55</_dlc_DocId>
    <_dlc_DocIdUrl xmlns="b3ba3169-22b1-4980-9f1a-a3dceaa08bd9">
      <Url>http://mdk12spprod/INSTRUCTION/ccr_conferences/_layouts/15/DocIdRedir.aspx?ID=CMSSA5H4ZNNM-179-55</Url>
      <Description>CMSSA5H4ZNNM-179-55</Description>
    </_dlc_DocIdUrl>
  </documentManagement>
</p:properties>
</file>

<file path=customXml/itemProps1.xml><?xml version="1.0" encoding="utf-8"?>
<ds:datastoreItem xmlns:ds="http://schemas.openxmlformats.org/officeDocument/2006/customXml" ds:itemID="{848CBD13-E3CB-4D58-959C-EF038BA2662F}"/>
</file>

<file path=customXml/itemProps2.xml><?xml version="1.0" encoding="utf-8"?>
<ds:datastoreItem xmlns:ds="http://schemas.openxmlformats.org/officeDocument/2006/customXml" ds:itemID="{E28F8E53-DEF1-4691-BDB2-AC470E8EB903}"/>
</file>

<file path=customXml/itemProps3.xml><?xml version="1.0" encoding="utf-8"?>
<ds:datastoreItem xmlns:ds="http://schemas.openxmlformats.org/officeDocument/2006/customXml" ds:itemID="{F034F91C-B7CC-479C-9773-17DAC4FBD393}"/>
</file>

<file path=customXml/itemProps4.xml><?xml version="1.0" encoding="utf-8"?>
<ds:datastoreItem xmlns:ds="http://schemas.openxmlformats.org/officeDocument/2006/customXml" ds:itemID="{48A88752-094B-446B-9F11-E06DBDE06758}"/>
</file>

<file path=docProps/app.xml><?xml version="1.0" encoding="utf-8"?>
<Properties xmlns="http://schemas.openxmlformats.org/officeDocument/2006/extended-properties" xmlns:vt="http://schemas.openxmlformats.org/officeDocument/2006/docPropsVTypes">
  <TotalTime>16090</TotalTime>
  <Words>893</Words>
  <Application>Microsoft Office PowerPoint</Application>
  <PresentationFormat>On-screen Show (4:3)</PresentationFormat>
  <Paragraphs>179</Paragraphs>
  <Slides>26</Slides>
  <Notes>26</Notes>
  <HiddenSlides>0</HiddenSlides>
  <MMClips>0</MMClips>
  <ScaleCrop>false</ScaleCrop>
  <HeadingPairs>
    <vt:vector size="4" baseType="variant">
      <vt:variant>
        <vt:lpstr>Theme</vt:lpstr>
      </vt:variant>
      <vt:variant>
        <vt:i4>3</vt:i4>
      </vt:variant>
      <vt:variant>
        <vt:lpstr>Slide Titles</vt:lpstr>
      </vt:variant>
      <vt:variant>
        <vt:i4>26</vt:i4>
      </vt:variant>
    </vt:vector>
  </HeadingPairs>
  <TitlesOfParts>
    <vt:vector size="29" baseType="lpstr">
      <vt:lpstr>PresenterMedia.com Static Theme</vt:lpstr>
      <vt:lpstr>Custom Design</vt:lpstr>
      <vt:lpstr>Technic</vt:lpstr>
      <vt:lpstr>Slide 1</vt:lpstr>
      <vt:lpstr>Session Outcomes</vt:lpstr>
      <vt:lpstr>Why Use Text Dependent Questions?</vt:lpstr>
      <vt:lpstr>Sample Text and TDQs</vt:lpstr>
      <vt:lpstr>Questions About the Questions!</vt:lpstr>
      <vt:lpstr>Evaluate a Text Dependent Question</vt:lpstr>
      <vt:lpstr>Questions About the Questions!</vt:lpstr>
      <vt:lpstr>Evaluate a Text Dependent Question</vt:lpstr>
      <vt:lpstr>Questions About the Questions!</vt:lpstr>
      <vt:lpstr>Evaluate a Text Dependent Question</vt:lpstr>
      <vt:lpstr>Questions About the Questions!</vt:lpstr>
      <vt:lpstr>Evaluate a Text Dependent Question</vt:lpstr>
      <vt:lpstr>Questions About the Questions!</vt:lpstr>
      <vt:lpstr>            Choose a Text Worth Reading</vt:lpstr>
      <vt:lpstr>SECONDARY TEXT:  Theodore Roosevelt “Duties of American Citizenship”   Speech delivered on January 26, 1883; Buffalo, New York </vt:lpstr>
      <vt:lpstr>Know the Text Well</vt:lpstr>
      <vt:lpstr>               Annotate the text</vt:lpstr>
      <vt:lpstr>How to Craft Questions</vt:lpstr>
      <vt:lpstr>               Considerations for Writing Text-dependent                 Questions for Close Analytic Reading</vt:lpstr>
      <vt:lpstr>Some Thoughts on Writing TDQs</vt:lpstr>
      <vt:lpstr>Example 1</vt:lpstr>
      <vt:lpstr>      Your turn</vt:lpstr>
      <vt:lpstr>Secondary Example</vt:lpstr>
      <vt:lpstr>What’s the Relationship?</vt:lpstr>
      <vt:lpstr>What is your end goal for students?</vt:lpstr>
      <vt:lpstr>Thank You!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Orange Earth</dc:title>
  <dc:creator>PresenterMedia.com</dc:creator>
  <cp:lastModifiedBy>ckirk</cp:lastModifiedBy>
  <cp:revision>309</cp:revision>
  <dcterms:created xsi:type="dcterms:W3CDTF">2010-11-24T18:19:10Z</dcterms:created>
  <dcterms:modified xsi:type="dcterms:W3CDTF">2014-06-10T16:56:59Z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0x01010055DCD41475B5884C9B8E1A88C59D5BFB</vt:lpwstr>
  </property>
  <property fmtid="{D5CDD505-2E9C-101B-9397-08002B2CF9AE}" pid="3" name="_dlc_DocIdItemGuid">
    <vt:lpwstr>4e12e7c8-4dc0-4466-8cd8-0f18fbe952a7</vt:lpwstr>
  </property>
</Properties>
</file>