
<file path=[Content_Types].xml><?xml version="1.0" encoding="utf-8"?>
<Types xmlns="http://schemas.openxmlformats.org/package/2006/content-types">
  <Default Extension="png" ContentType="image/png"/>
  <Default Extension="rels" ContentType="application/vnd.openxmlformats-package.relationships+xml"/>
  <Default Extension="jpeg" ContentType="image/jpeg"/>
  <Default Extension="xml" ContentType="application/xml"/>
  <Override PartName="/ppt/diagrams/data1.xml" ContentType="application/vnd.openxmlformats-officedocument.drawingml.diagramData+xml"/>
  <Override PartName="/ppt/presentation.xml" ContentType="application/vnd.openxmlformats-officedocument.presentationml.presentation.main+xml"/>
  <Override PartName="/ppt/slides/slide17.xml" ContentType="application/vnd.openxmlformats-officedocument.presentationml.slide+xml"/>
  <Override PartName="/ppt/slides/slide29.xml" ContentType="application/vnd.openxmlformats-officedocument.presentationml.slide+xml"/>
  <Override PartName="/ppt/slides/slide5.xml" ContentType="application/vnd.openxmlformats-officedocument.presentationml.slide+xml"/>
  <Override PartName="/ppt/slides/slide28.xml" ContentType="application/vnd.openxmlformats-officedocument.presentationml.slide+xml"/>
  <Override PartName="/ppt/slides/slide14.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s/slide6.xml" ContentType="application/vnd.openxmlformats-officedocument.presentationml.slide+xml"/>
  <Override PartName="/ppt/slides/slide30.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9.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3.xml" ContentType="application/vnd.openxmlformats-officedocument.presentationml.slide+xml"/>
  <Override PartName="/ppt/slides/slide26.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slides/slide20.xml" ContentType="application/vnd.openxmlformats-officedocument.presentationml.slide+xml"/>
  <Override PartName="/ppt/slides/slide16.xml" ContentType="application/vnd.openxmlformats-officedocument.presentationml.slide+xml"/>
  <Override PartName="/ppt/slides/slide18.xml" ContentType="application/vnd.openxmlformats-officedocument.presentationml.slide+xml"/>
  <Override PartName="/ppt/slides/slide25.xml" ContentType="application/vnd.openxmlformats-officedocument.presentationml.slide+xml"/>
  <Override PartName="/ppt/slides/slide23.xml" ContentType="application/vnd.openxmlformats-officedocument.presentationml.slide+xml"/>
  <Override PartName="/ppt/slides/slide11.xml" ContentType="application/vnd.openxmlformats-officedocument.presentationml.slide+xml"/>
  <Override PartName="/ppt/slides/slide24.xml" ContentType="application/vnd.openxmlformats-officedocument.presentationml.slide+xml"/>
  <Override PartName="/ppt/slideMasters/slideMaster1.xml" ContentType="application/vnd.openxmlformats-officedocument.presentationml.slideMaster+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25.xml" ContentType="application/vnd.openxmlformats-officedocument.presentationml.notesSlide+xml"/>
  <Override PartName="/ppt/notesSlides/notesSlide17.xml" ContentType="application/vnd.openxmlformats-officedocument.presentationml.notesSlide+xml"/>
  <Override PartName="/ppt/notesSlides/notesSlide2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6.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4.xml" ContentType="application/vnd.openxmlformats-officedocument.presentationml.notesSlide+xml"/>
  <Override PartName="/ppt/handoutMasters/handoutMaster1.xml" ContentType="application/vnd.openxmlformats-officedocument.presentationml.handoutMaster+xml"/>
  <Override PartName="/ppt/theme/theme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diagrams/drawing1.xml" ContentType="application/vnd.ms-office.drawingml.diagramDrawing+xml"/>
  <Override PartName="/ppt/diagrams/layout1.xml" ContentType="application/vnd.openxmlformats-officedocument.drawingml.diagramLayout+xml"/>
  <Override PartName="/ppt/diagrams/colors1.xml" ContentType="application/vnd.openxmlformats-officedocument.drawingml.diagramColors+xml"/>
  <Override PartName="/ppt/diagrams/quickStyle1.xml" ContentType="application/vnd.openxmlformats-officedocument.drawingml.diagramStyl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handoutMasterIdLst>
    <p:handoutMasterId r:id="rId33"/>
  </p:handoutMasterIdLst>
  <p:sldIdLst>
    <p:sldId id="256" r:id="rId2"/>
    <p:sldId id="355" r:id="rId3"/>
    <p:sldId id="286" r:id="rId4"/>
    <p:sldId id="331" r:id="rId5"/>
    <p:sldId id="295" r:id="rId6"/>
    <p:sldId id="363" r:id="rId7"/>
    <p:sldId id="364" r:id="rId8"/>
    <p:sldId id="287" r:id="rId9"/>
    <p:sldId id="362" r:id="rId10"/>
    <p:sldId id="334" r:id="rId11"/>
    <p:sldId id="298" r:id="rId12"/>
    <p:sldId id="292" r:id="rId13"/>
    <p:sldId id="326" r:id="rId14"/>
    <p:sldId id="335" r:id="rId15"/>
    <p:sldId id="338" r:id="rId16"/>
    <p:sldId id="324" r:id="rId17"/>
    <p:sldId id="312" r:id="rId18"/>
    <p:sldId id="317" r:id="rId19"/>
    <p:sldId id="316" r:id="rId20"/>
    <p:sldId id="357" r:id="rId21"/>
    <p:sldId id="350" r:id="rId22"/>
    <p:sldId id="351" r:id="rId23"/>
    <p:sldId id="356" r:id="rId24"/>
    <p:sldId id="358" r:id="rId25"/>
    <p:sldId id="360" r:id="rId26"/>
    <p:sldId id="352" r:id="rId27"/>
    <p:sldId id="359" r:id="rId28"/>
    <p:sldId id="332" r:id="rId29"/>
    <p:sldId id="361" r:id="rId30"/>
    <p:sldId id="366" r:id="rId3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orbel" pitchFamily="34" charset="0"/>
        <a:ea typeface="+mn-ea"/>
        <a:cs typeface="Arial" charset="0"/>
      </a:defRPr>
    </a:lvl1pPr>
    <a:lvl2pPr marL="457200" algn="l" rtl="0" fontAlgn="base">
      <a:spcBef>
        <a:spcPct val="0"/>
      </a:spcBef>
      <a:spcAft>
        <a:spcPct val="0"/>
      </a:spcAft>
      <a:defRPr kern="1200">
        <a:solidFill>
          <a:schemeClr val="tx1"/>
        </a:solidFill>
        <a:latin typeface="Corbel" pitchFamily="34" charset="0"/>
        <a:ea typeface="+mn-ea"/>
        <a:cs typeface="Arial" charset="0"/>
      </a:defRPr>
    </a:lvl2pPr>
    <a:lvl3pPr marL="914400" algn="l" rtl="0" fontAlgn="base">
      <a:spcBef>
        <a:spcPct val="0"/>
      </a:spcBef>
      <a:spcAft>
        <a:spcPct val="0"/>
      </a:spcAft>
      <a:defRPr kern="1200">
        <a:solidFill>
          <a:schemeClr val="tx1"/>
        </a:solidFill>
        <a:latin typeface="Corbel" pitchFamily="34" charset="0"/>
        <a:ea typeface="+mn-ea"/>
        <a:cs typeface="Arial" charset="0"/>
      </a:defRPr>
    </a:lvl3pPr>
    <a:lvl4pPr marL="1371600" algn="l" rtl="0" fontAlgn="base">
      <a:spcBef>
        <a:spcPct val="0"/>
      </a:spcBef>
      <a:spcAft>
        <a:spcPct val="0"/>
      </a:spcAft>
      <a:defRPr kern="1200">
        <a:solidFill>
          <a:schemeClr val="tx1"/>
        </a:solidFill>
        <a:latin typeface="Corbel" pitchFamily="34" charset="0"/>
        <a:ea typeface="+mn-ea"/>
        <a:cs typeface="Arial" charset="0"/>
      </a:defRPr>
    </a:lvl4pPr>
    <a:lvl5pPr marL="1828800" algn="l" rtl="0" fontAlgn="base">
      <a:spcBef>
        <a:spcPct val="0"/>
      </a:spcBef>
      <a:spcAft>
        <a:spcPct val="0"/>
      </a:spcAft>
      <a:defRPr kern="1200">
        <a:solidFill>
          <a:schemeClr val="tx1"/>
        </a:solidFill>
        <a:latin typeface="Corbel" pitchFamily="34" charset="0"/>
        <a:ea typeface="+mn-ea"/>
        <a:cs typeface="Arial" charset="0"/>
      </a:defRPr>
    </a:lvl5pPr>
    <a:lvl6pPr marL="2286000" algn="l" defTabSz="914400" rtl="0" eaLnBrk="1" latinLnBrk="0" hangingPunct="1">
      <a:defRPr kern="1200">
        <a:solidFill>
          <a:schemeClr val="tx1"/>
        </a:solidFill>
        <a:latin typeface="Corbel" pitchFamily="34" charset="0"/>
        <a:ea typeface="+mn-ea"/>
        <a:cs typeface="Arial" charset="0"/>
      </a:defRPr>
    </a:lvl6pPr>
    <a:lvl7pPr marL="2743200" algn="l" defTabSz="914400" rtl="0" eaLnBrk="1" latinLnBrk="0" hangingPunct="1">
      <a:defRPr kern="1200">
        <a:solidFill>
          <a:schemeClr val="tx1"/>
        </a:solidFill>
        <a:latin typeface="Corbel" pitchFamily="34" charset="0"/>
        <a:ea typeface="+mn-ea"/>
        <a:cs typeface="Arial" charset="0"/>
      </a:defRPr>
    </a:lvl7pPr>
    <a:lvl8pPr marL="3200400" algn="l" defTabSz="914400" rtl="0" eaLnBrk="1" latinLnBrk="0" hangingPunct="1">
      <a:defRPr kern="1200">
        <a:solidFill>
          <a:schemeClr val="tx1"/>
        </a:solidFill>
        <a:latin typeface="Corbel" pitchFamily="34" charset="0"/>
        <a:ea typeface="+mn-ea"/>
        <a:cs typeface="Arial" charset="0"/>
      </a:defRPr>
    </a:lvl8pPr>
    <a:lvl9pPr marL="3657600" algn="l" defTabSz="914400" rtl="0" eaLnBrk="1" latinLnBrk="0" hangingPunct="1">
      <a:defRPr kern="1200">
        <a:solidFill>
          <a:schemeClr val="tx1"/>
        </a:solidFill>
        <a:latin typeface="Corbel"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15220" autoAdjust="0"/>
    <p:restoredTop sz="84783" autoAdjust="0"/>
  </p:normalViewPr>
  <p:slideViewPr>
    <p:cSldViewPr>
      <p:cViewPr>
        <p:scale>
          <a:sx n="53" d="100"/>
          <a:sy n="53" d="100"/>
        </p:scale>
        <p:origin x="-1171" y="-3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50" d="100"/>
          <a:sy n="50" d="100"/>
        </p:scale>
        <p:origin x="-2136" y="-77"/>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4.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customXml" Target="../customXml/item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EE3709-4B0A-4BE8-9653-2834A06869AF}"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1143E659-8A12-4EB1-88CB-467F39C9C5B1}">
      <dgm:prSet phldrT="[Text]" custT="1"/>
      <dgm:spPr>
        <a:solidFill>
          <a:schemeClr val="accent1"/>
        </a:solidFill>
        <a:ln>
          <a:solidFill>
            <a:schemeClr val="tx2"/>
          </a:solidFill>
        </a:ln>
      </dgm:spPr>
      <dgm:t>
        <a:bodyPr/>
        <a:lstStyle/>
        <a:p>
          <a:pPr algn="ctr"/>
          <a:r>
            <a:rPr lang="en-US" sz="4000" b="1" dirty="0" smtClean="0">
              <a:solidFill>
                <a:schemeClr val="tx1"/>
              </a:solidFill>
              <a:latin typeface="+mn-lt"/>
            </a:rPr>
            <a:t>   CCSS</a:t>
          </a:r>
          <a:r>
            <a:rPr lang="en-US" sz="4000" dirty="0" smtClean="0">
              <a:solidFill>
                <a:schemeClr val="tx1"/>
              </a:solidFill>
              <a:latin typeface="+mn-lt"/>
            </a:rPr>
            <a:t>	</a:t>
          </a:r>
          <a:endParaRPr lang="en-US" sz="4000" dirty="0">
            <a:solidFill>
              <a:schemeClr val="tx1"/>
            </a:solidFill>
            <a:latin typeface="+mn-lt"/>
          </a:endParaRPr>
        </a:p>
      </dgm:t>
    </dgm:pt>
    <dgm:pt modelId="{0F2189E2-3C12-4203-B3B5-B5A855A1CC06}" type="parTrans" cxnId="{8144FAEC-D2CC-4C64-9545-28DECEB7802B}">
      <dgm:prSet/>
      <dgm:spPr/>
      <dgm:t>
        <a:bodyPr/>
        <a:lstStyle/>
        <a:p>
          <a:endParaRPr lang="en-US"/>
        </a:p>
      </dgm:t>
    </dgm:pt>
    <dgm:pt modelId="{D7459811-9686-4AFC-AF7D-FF48A6CCB74A}" type="sibTrans" cxnId="{8144FAEC-D2CC-4C64-9545-28DECEB7802B}">
      <dgm:prSet/>
      <dgm:spPr/>
      <dgm:t>
        <a:bodyPr/>
        <a:lstStyle/>
        <a:p>
          <a:endParaRPr lang="en-US"/>
        </a:p>
      </dgm:t>
    </dgm:pt>
    <dgm:pt modelId="{0CD495A3-CE99-4FFB-9EE5-E3974D0313C4}">
      <dgm:prSet phldrT="[Text]" custT="1"/>
      <dgm:spPr>
        <a:solidFill>
          <a:schemeClr val="accent1">
            <a:lumMod val="40000"/>
            <a:lumOff val="60000"/>
          </a:schemeClr>
        </a:solidFill>
        <a:ln>
          <a:solidFill>
            <a:schemeClr val="tx2"/>
          </a:solidFill>
        </a:ln>
      </dgm:spPr>
      <dgm:t>
        <a:bodyPr/>
        <a:lstStyle/>
        <a:p>
          <a:r>
            <a:rPr lang="en-US" sz="2000" b="1" baseline="0" dirty="0" smtClean="0">
              <a:solidFill>
                <a:schemeClr val="tx1"/>
              </a:solidFill>
              <a:latin typeface="Calibri" pitchFamily="34" charset="0"/>
            </a:rPr>
            <a:t>   </a:t>
          </a:r>
          <a:r>
            <a:rPr lang="en-US" sz="3200" b="1" baseline="0" dirty="0" smtClean="0">
              <a:solidFill>
                <a:schemeClr val="tx1"/>
              </a:solidFill>
              <a:latin typeface="Calibri" pitchFamily="34" charset="0"/>
            </a:rPr>
            <a:t>English Language Arts</a:t>
          </a:r>
          <a:r>
            <a:rPr lang="en-US" sz="2300" dirty="0" smtClean="0"/>
            <a:t>	</a:t>
          </a:r>
          <a:endParaRPr lang="en-US" sz="2300" dirty="0"/>
        </a:p>
      </dgm:t>
    </dgm:pt>
    <dgm:pt modelId="{1776F7DF-6D7A-4611-B6D5-F4B67AD5C277}" type="parTrans" cxnId="{46648AD3-7190-4F35-B3ED-889AF5569DDB}">
      <dgm:prSet/>
      <dgm:spPr/>
      <dgm:t>
        <a:bodyPr/>
        <a:lstStyle/>
        <a:p>
          <a:endParaRPr lang="en-US" dirty="0"/>
        </a:p>
      </dgm:t>
    </dgm:pt>
    <dgm:pt modelId="{98F8EBF5-6DFD-4DEC-83B8-FBC89E20D899}" type="sibTrans" cxnId="{46648AD3-7190-4F35-B3ED-889AF5569DDB}">
      <dgm:prSet/>
      <dgm:spPr/>
      <dgm:t>
        <a:bodyPr/>
        <a:lstStyle/>
        <a:p>
          <a:endParaRPr lang="en-US"/>
        </a:p>
      </dgm:t>
    </dgm:pt>
    <dgm:pt modelId="{6DD2AF40-ECF4-4C51-A5A9-D93D17A78BE1}">
      <dgm:prSet phldrT="[Text]" custT="1"/>
      <dgm:spPr>
        <a:solidFill>
          <a:schemeClr val="accent1"/>
        </a:solidFill>
        <a:ln>
          <a:solidFill>
            <a:schemeClr val="tx2"/>
          </a:solidFill>
        </a:ln>
      </dgm:spPr>
      <dgm:t>
        <a:bodyPr/>
        <a:lstStyle/>
        <a:p>
          <a:pPr algn="ctr">
            <a:lnSpc>
              <a:spcPct val="100000"/>
            </a:lnSpc>
            <a:spcAft>
              <a:spcPts val="0"/>
            </a:spcAft>
          </a:pPr>
          <a:r>
            <a:rPr lang="en-US" sz="3200" b="1" dirty="0" smtClean="0">
              <a:solidFill>
                <a:schemeClr val="tx1"/>
              </a:solidFill>
              <a:latin typeface="Calibri" pitchFamily="34" charset="0"/>
              <a:cs typeface="Calibri" pitchFamily="34" charset="0"/>
            </a:rPr>
            <a:t>Literacy for</a:t>
          </a:r>
        </a:p>
        <a:p>
          <a:pPr algn="ctr">
            <a:lnSpc>
              <a:spcPct val="100000"/>
            </a:lnSpc>
            <a:spcAft>
              <a:spcPts val="0"/>
            </a:spcAft>
          </a:pPr>
          <a:r>
            <a:rPr lang="en-US" sz="3200" b="1" dirty="0" smtClean="0">
              <a:solidFill>
                <a:schemeClr val="tx1"/>
              </a:solidFill>
              <a:latin typeface="Calibri" pitchFamily="34" charset="0"/>
              <a:cs typeface="Calibri" pitchFamily="34" charset="0"/>
            </a:rPr>
            <a:t>  History/Social Studies AND </a:t>
          </a:r>
        </a:p>
        <a:p>
          <a:pPr algn="ctr">
            <a:lnSpc>
              <a:spcPct val="100000"/>
            </a:lnSpc>
            <a:spcAft>
              <a:spcPts val="0"/>
            </a:spcAft>
          </a:pPr>
          <a:r>
            <a:rPr lang="en-US" sz="3200" b="1" dirty="0" smtClean="0">
              <a:solidFill>
                <a:schemeClr val="tx1"/>
              </a:solidFill>
              <a:latin typeface="Calibri" pitchFamily="34" charset="0"/>
              <a:cs typeface="Calibri" pitchFamily="34" charset="0"/>
            </a:rPr>
            <a:t>   Literacy for Science and</a:t>
          </a:r>
        </a:p>
        <a:p>
          <a:pPr algn="ctr">
            <a:lnSpc>
              <a:spcPct val="100000"/>
            </a:lnSpc>
            <a:spcAft>
              <a:spcPts val="0"/>
            </a:spcAft>
          </a:pPr>
          <a:r>
            <a:rPr lang="en-US" sz="3200" b="1" dirty="0" smtClean="0">
              <a:solidFill>
                <a:schemeClr val="tx1"/>
              </a:solidFill>
              <a:latin typeface="Calibri" pitchFamily="34" charset="0"/>
              <a:cs typeface="Calibri" pitchFamily="34" charset="0"/>
            </a:rPr>
            <a:t>   Technical Subjects</a:t>
          </a:r>
          <a:endParaRPr lang="en-US" sz="3200" dirty="0">
            <a:latin typeface="Calibri" pitchFamily="34" charset="0"/>
            <a:cs typeface="Calibri" pitchFamily="34" charset="0"/>
          </a:endParaRPr>
        </a:p>
      </dgm:t>
    </dgm:pt>
    <dgm:pt modelId="{E29AC165-9A1E-45FC-A09D-23708791F286}" type="parTrans" cxnId="{6448B544-3F32-49BA-B917-135D1F53003E}">
      <dgm:prSet/>
      <dgm:spPr/>
      <dgm:t>
        <a:bodyPr/>
        <a:lstStyle/>
        <a:p>
          <a:endParaRPr lang="en-US" dirty="0"/>
        </a:p>
      </dgm:t>
    </dgm:pt>
    <dgm:pt modelId="{6E8EE5C7-719D-4346-B67F-995E492F71C6}" type="sibTrans" cxnId="{6448B544-3F32-49BA-B917-135D1F53003E}">
      <dgm:prSet/>
      <dgm:spPr/>
      <dgm:t>
        <a:bodyPr/>
        <a:lstStyle/>
        <a:p>
          <a:endParaRPr lang="en-US"/>
        </a:p>
      </dgm:t>
    </dgm:pt>
    <dgm:pt modelId="{E68E2DC9-808A-4AF5-AAB7-28760517A447}" type="pres">
      <dgm:prSet presAssocID="{35EE3709-4B0A-4BE8-9653-2834A06869AF}" presName="diagram" presStyleCnt="0">
        <dgm:presLayoutVars>
          <dgm:chPref val="1"/>
          <dgm:dir/>
          <dgm:animOne val="branch"/>
          <dgm:animLvl val="lvl"/>
          <dgm:resizeHandles val="exact"/>
        </dgm:presLayoutVars>
      </dgm:prSet>
      <dgm:spPr/>
      <dgm:t>
        <a:bodyPr/>
        <a:lstStyle/>
        <a:p>
          <a:endParaRPr lang="en-US"/>
        </a:p>
      </dgm:t>
    </dgm:pt>
    <dgm:pt modelId="{6F9D1EB9-A302-4752-A59C-3EBCDCE1D497}" type="pres">
      <dgm:prSet presAssocID="{1143E659-8A12-4EB1-88CB-467F39C9C5B1}" presName="root1" presStyleCnt="0"/>
      <dgm:spPr/>
    </dgm:pt>
    <dgm:pt modelId="{E04D3672-C714-4E03-8510-E384C5ADE02F}" type="pres">
      <dgm:prSet presAssocID="{1143E659-8A12-4EB1-88CB-467F39C9C5B1}" presName="LevelOneTextNode" presStyleLbl="node0" presStyleIdx="0" presStyleCnt="1">
        <dgm:presLayoutVars>
          <dgm:chPref val="3"/>
        </dgm:presLayoutVars>
      </dgm:prSet>
      <dgm:spPr/>
      <dgm:t>
        <a:bodyPr/>
        <a:lstStyle/>
        <a:p>
          <a:endParaRPr lang="en-US"/>
        </a:p>
      </dgm:t>
    </dgm:pt>
    <dgm:pt modelId="{84F6450E-7CC4-4766-8062-AA702EA93F0B}" type="pres">
      <dgm:prSet presAssocID="{1143E659-8A12-4EB1-88CB-467F39C9C5B1}" presName="level2hierChild" presStyleCnt="0"/>
      <dgm:spPr/>
    </dgm:pt>
    <dgm:pt modelId="{2BCE64F6-76EF-49F4-9195-AF76FD758068}" type="pres">
      <dgm:prSet presAssocID="{1776F7DF-6D7A-4611-B6D5-F4B67AD5C277}" presName="conn2-1" presStyleLbl="parChTrans1D2" presStyleIdx="0" presStyleCnt="2"/>
      <dgm:spPr/>
      <dgm:t>
        <a:bodyPr/>
        <a:lstStyle/>
        <a:p>
          <a:endParaRPr lang="en-US"/>
        </a:p>
      </dgm:t>
    </dgm:pt>
    <dgm:pt modelId="{328B92A0-A08E-4DB1-AB5D-245D3CFB9EAC}" type="pres">
      <dgm:prSet presAssocID="{1776F7DF-6D7A-4611-B6D5-F4B67AD5C277}" presName="connTx" presStyleLbl="parChTrans1D2" presStyleIdx="0" presStyleCnt="2"/>
      <dgm:spPr/>
      <dgm:t>
        <a:bodyPr/>
        <a:lstStyle/>
        <a:p>
          <a:endParaRPr lang="en-US"/>
        </a:p>
      </dgm:t>
    </dgm:pt>
    <dgm:pt modelId="{751C2DB3-FC2F-4C38-B958-D7520C432894}" type="pres">
      <dgm:prSet presAssocID="{0CD495A3-CE99-4FFB-9EE5-E3974D0313C4}" presName="root2" presStyleCnt="0"/>
      <dgm:spPr/>
    </dgm:pt>
    <dgm:pt modelId="{2CC5AF22-6ABF-427E-B8C5-E6EF170AA6F3}" type="pres">
      <dgm:prSet presAssocID="{0CD495A3-CE99-4FFB-9EE5-E3974D0313C4}" presName="LevelTwoTextNode" presStyleLbl="node2" presStyleIdx="0" presStyleCnt="2" custScaleX="194499" custScaleY="197524" custLinFactNeighborX="-618" custLinFactNeighborY="-42327">
        <dgm:presLayoutVars>
          <dgm:chPref val="3"/>
        </dgm:presLayoutVars>
      </dgm:prSet>
      <dgm:spPr/>
      <dgm:t>
        <a:bodyPr/>
        <a:lstStyle/>
        <a:p>
          <a:endParaRPr lang="en-US"/>
        </a:p>
      </dgm:t>
    </dgm:pt>
    <dgm:pt modelId="{032242EE-C400-44C1-BC05-67F6B1CF9275}" type="pres">
      <dgm:prSet presAssocID="{0CD495A3-CE99-4FFB-9EE5-E3974D0313C4}" presName="level3hierChild" presStyleCnt="0"/>
      <dgm:spPr/>
    </dgm:pt>
    <dgm:pt modelId="{95F7E08F-D2B2-46C1-B71D-BD6C9174B167}" type="pres">
      <dgm:prSet presAssocID="{E29AC165-9A1E-45FC-A09D-23708791F286}" presName="conn2-1" presStyleLbl="parChTrans1D2" presStyleIdx="1" presStyleCnt="2"/>
      <dgm:spPr/>
      <dgm:t>
        <a:bodyPr/>
        <a:lstStyle/>
        <a:p>
          <a:endParaRPr lang="en-US"/>
        </a:p>
      </dgm:t>
    </dgm:pt>
    <dgm:pt modelId="{BC8F9542-8050-4EDB-B8CA-3BDF63145546}" type="pres">
      <dgm:prSet presAssocID="{E29AC165-9A1E-45FC-A09D-23708791F286}" presName="connTx" presStyleLbl="parChTrans1D2" presStyleIdx="1" presStyleCnt="2"/>
      <dgm:spPr/>
      <dgm:t>
        <a:bodyPr/>
        <a:lstStyle/>
        <a:p>
          <a:endParaRPr lang="en-US"/>
        </a:p>
      </dgm:t>
    </dgm:pt>
    <dgm:pt modelId="{DA9F47E7-660A-41E8-AD3A-703F53E00E71}" type="pres">
      <dgm:prSet presAssocID="{6DD2AF40-ECF4-4C51-A5A9-D93D17A78BE1}" presName="root2" presStyleCnt="0"/>
      <dgm:spPr/>
    </dgm:pt>
    <dgm:pt modelId="{95F647DB-8105-43F7-B71C-8C8B3029FA41}" type="pres">
      <dgm:prSet presAssocID="{6DD2AF40-ECF4-4C51-A5A9-D93D17A78BE1}" presName="LevelTwoTextNode" presStyleLbl="node2" presStyleIdx="1" presStyleCnt="2" custScaleX="223906" custScaleY="271839">
        <dgm:presLayoutVars>
          <dgm:chPref val="3"/>
        </dgm:presLayoutVars>
      </dgm:prSet>
      <dgm:spPr/>
      <dgm:t>
        <a:bodyPr/>
        <a:lstStyle/>
        <a:p>
          <a:endParaRPr lang="en-US"/>
        </a:p>
      </dgm:t>
    </dgm:pt>
    <dgm:pt modelId="{8A5355C6-3F64-476A-B334-6EDA5B63FA84}" type="pres">
      <dgm:prSet presAssocID="{6DD2AF40-ECF4-4C51-A5A9-D93D17A78BE1}" presName="level3hierChild" presStyleCnt="0"/>
      <dgm:spPr/>
    </dgm:pt>
  </dgm:ptLst>
  <dgm:cxnLst>
    <dgm:cxn modelId="{46648AD3-7190-4F35-B3ED-889AF5569DDB}" srcId="{1143E659-8A12-4EB1-88CB-467F39C9C5B1}" destId="{0CD495A3-CE99-4FFB-9EE5-E3974D0313C4}" srcOrd="0" destOrd="0" parTransId="{1776F7DF-6D7A-4611-B6D5-F4B67AD5C277}" sibTransId="{98F8EBF5-6DFD-4DEC-83B8-FBC89E20D899}"/>
    <dgm:cxn modelId="{012EB34A-EE6E-4423-9201-A075049D42E3}" type="presOf" srcId="{35EE3709-4B0A-4BE8-9653-2834A06869AF}" destId="{E68E2DC9-808A-4AF5-AAB7-28760517A447}" srcOrd="0" destOrd="0" presId="urn:microsoft.com/office/officeart/2005/8/layout/hierarchy2"/>
    <dgm:cxn modelId="{4EE38F5B-ACE1-467F-89F4-B90933366CD9}" type="presOf" srcId="{6DD2AF40-ECF4-4C51-A5A9-D93D17A78BE1}" destId="{95F647DB-8105-43F7-B71C-8C8B3029FA41}" srcOrd="0" destOrd="0" presId="urn:microsoft.com/office/officeart/2005/8/layout/hierarchy2"/>
    <dgm:cxn modelId="{DF516670-270D-4126-ACCA-4F3B23EEFE25}" type="presOf" srcId="{1776F7DF-6D7A-4611-B6D5-F4B67AD5C277}" destId="{328B92A0-A08E-4DB1-AB5D-245D3CFB9EAC}" srcOrd="1" destOrd="0" presId="urn:microsoft.com/office/officeart/2005/8/layout/hierarchy2"/>
    <dgm:cxn modelId="{431A69FE-B976-4227-9B42-83C869DF97AB}" type="presOf" srcId="{E29AC165-9A1E-45FC-A09D-23708791F286}" destId="{95F7E08F-D2B2-46C1-B71D-BD6C9174B167}" srcOrd="0" destOrd="0" presId="urn:microsoft.com/office/officeart/2005/8/layout/hierarchy2"/>
    <dgm:cxn modelId="{CBA13073-FA4E-4E8B-9F5F-F0EABF7C72CD}" type="presOf" srcId="{0CD495A3-CE99-4FFB-9EE5-E3974D0313C4}" destId="{2CC5AF22-6ABF-427E-B8C5-E6EF170AA6F3}" srcOrd="0" destOrd="0" presId="urn:microsoft.com/office/officeart/2005/8/layout/hierarchy2"/>
    <dgm:cxn modelId="{6448B544-3F32-49BA-B917-135D1F53003E}" srcId="{1143E659-8A12-4EB1-88CB-467F39C9C5B1}" destId="{6DD2AF40-ECF4-4C51-A5A9-D93D17A78BE1}" srcOrd="1" destOrd="0" parTransId="{E29AC165-9A1E-45FC-A09D-23708791F286}" sibTransId="{6E8EE5C7-719D-4346-B67F-995E492F71C6}"/>
    <dgm:cxn modelId="{A97E2ED0-D42E-407C-A3CC-2F7229031945}" type="presOf" srcId="{1143E659-8A12-4EB1-88CB-467F39C9C5B1}" destId="{E04D3672-C714-4E03-8510-E384C5ADE02F}" srcOrd="0" destOrd="0" presId="urn:microsoft.com/office/officeart/2005/8/layout/hierarchy2"/>
    <dgm:cxn modelId="{68068008-0906-401C-BA41-C796089CBDA8}" type="presOf" srcId="{1776F7DF-6D7A-4611-B6D5-F4B67AD5C277}" destId="{2BCE64F6-76EF-49F4-9195-AF76FD758068}" srcOrd="0" destOrd="0" presId="urn:microsoft.com/office/officeart/2005/8/layout/hierarchy2"/>
    <dgm:cxn modelId="{8BE4678D-AED2-4A4C-8A08-1638586BE43D}" type="presOf" srcId="{E29AC165-9A1E-45FC-A09D-23708791F286}" destId="{BC8F9542-8050-4EDB-B8CA-3BDF63145546}" srcOrd="1" destOrd="0" presId="urn:microsoft.com/office/officeart/2005/8/layout/hierarchy2"/>
    <dgm:cxn modelId="{8144FAEC-D2CC-4C64-9545-28DECEB7802B}" srcId="{35EE3709-4B0A-4BE8-9653-2834A06869AF}" destId="{1143E659-8A12-4EB1-88CB-467F39C9C5B1}" srcOrd="0" destOrd="0" parTransId="{0F2189E2-3C12-4203-B3B5-B5A855A1CC06}" sibTransId="{D7459811-9686-4AFC-AF7D-FF48A6CCB74A}"/>
    <dgm:cxn modelId="{EA0C5B37-7F9B-4F0C-B329-FC7BEEC7E141}" type="presParOf" srcId="{E68E2DC9-808A-4AF5-AAB7-28760517A447}" destId="{6F9D1EB9-A302-4752-A59C-3EBCDCE1D497}" srcOrd="0" destOrd="0" presId="urn:microsoft.com/office/officeart/2005/8/layout/hierarchy2"/>
    <dgm:cxn modelId="{C278F4D9-2719-4837-BE8D-58019E0E53CD}" type="presParOf" srcId="{6F9D1EB9-A302-4752-A59C-3EBCDCE1D497}" destId="{E04D3672-C714-4E03-8510-E384C5ADE02F}" srcOrd="0" destOrd="0" presId="urn:microsoft.com/office/officeart/2005/8/layout/hierarchy2"/>
    <dgm:cxn modelId="{6C531462-CB38-4A6F-B8F9-AC32702DAD9A}" type="presParOf" srcId="{6F9D1EB9-A302-4752-A59C-3EBCDCE1D497}" destId="{84F6450E-7CC4-4766-8062-AA702EA93F0B}" srcOrd="1" destOrd="0" presId="urn:microsoft.com/office/officeart/2005/8/layout/hierarchy2"/>
    <dgm:cxn modelId="{CD27E67D-C372-4B3E-93EE-23FC65649554}" type="presParOf" srcId="{84F6450E-7CC4-4766-8062-AA702EA93F0B}" destId="{2BCE64F6-76EF-49F4-9195-AF76FD758068}" srcOrd="0" destOrd="0" presId="urn:microsoft.com/office/officeart/2005/8/layout/hierarchy2"/>
    <dgm:cxn modelId="{9D9DB023-1C5D-4D9F-A912-CA3696A63066}" type="presParOf" srcId="{2BCE64F6-76EF-49F4-9195-AF76FD758068}" destId="{328B92A0-A08E-4DB1-AB5D-245D3CFB9EAC}" srcOrd="0" destOrd="0" presId="urn:microsoft.com/office/officeart/2005/8/layout/hierarchy2"/>
    <dgm:cxn modelId="{83B5962F-C7A6-4D27-9DA3-1D48D8582F5A}" type="presParOf" srcId="{84F6450E-7CC4-4766-8062-AA702EA93F0B}" destId="{751C2DB3-FC2F-4C38-B958-D7520C432894}" srcOrd="1" destOrd="0" presId="urn:microsoft.com/office/officeart/2005/8/layout/hierarchy2"/>
    <dgm:cxn modelId="{5E919A57-6DAC-4A0C-9ABA-729CA260EC75}" type="presParOf" srcId="{751C2DB3-FC2F-4C38-B958-D7520C432894}" destId="{2CC5AF22-6ABF-427E-B8C5-E6EF170AA6F3}" srcOrd="0" destOrd="0" presId="urn:microsoft.com/office/officeart/2005/8/layout/hierarchy2"/>
    <dgm:cxn modelId="{AE11034C-22E3-4718-B3FA-8E1A625D78F6}" type="presParOf" srcId="{751C2DB3-FC2F-4C38-B958-D7520C432894}" destId="{032242EE-C400-44C1-BC05-67F6B1CF9275}" srcOrd="1" destOrd="0" presId="urn:microsoft.com/office/officeart/2005/8/layout/hierarchy2"/>
    <dgm:cxn modelId="{75C41ED7-1FF0-4D35-8AD4-DC613A47BA2B}" type="presParOf" srcId="{84F6450E-7CC4-4766-8062-AA702EA93F0B}" destId="{95F7E08F-D2B2-46C1-B71D-BD6C9174B167}" srcOrd="2" destOrd="0" presId="urn:microsoft.com/office/officeart/2005/8/layout/hierarchy2"/>
    <dgm:cxn modelId="{612DFC0E-0E29-4C49-B8F0-BF3C05BB9E3A}" type="presParOf" srcId="{95F7E08F-D2B2-46C1-B71D-BD6C9174B167}" destId="{BC8F9542-8050-4EDB-B8CA-3BDF63145546}" srcOrd="0" destOrd="0" presId="urn:microsoft.com/office/officeart/2005/8/layout/hierarchy2"/>
    <dgm:cxn modelId="{83D3AC85-2C6B-4D14-81D8-8743BBB5A1B9}" type="presParOf" srcId="{84F6450E-7CC4-4766-8062-AA702EA93F0B}" destId="{DA9F47E7-660A-41E8-AD3A-703F53E00E71}" srcOrd="3" destOrd="0" presId="urn:microsoft.com/office/officeart/2005/8/layout/hierarchy2"/>
    <dgm:cxn modelId="{7C48C727-BB45-4735-8D3B-23E8BBF7CFB5}" type="presParOf" srcId="{DA9F47E7-660A-41E8-AD3A-703F53E00E71}" destId="{95F647DB-8105-43F7-B71C-8C8B3029FA41}" srcOrd="0" destOrd="0" presId="urn:microsoft.com/office/officeart/2005/8/layout/hierarchy2"/>
    <dgm:cxn modelId="{C4198906-05F5-42DF-92BA-4ADDA1663DA6}" type="presParOf" srcId="{DA9F47E7-660A-41E8-AD3A-703F53E00E71}" destId="{8A5355C6-3F64-476A-B334-6EDA5B63FA84}" srcOrd="1" destOrd="0" presId="urn:microsoft.com/office/officeart/2005/8/layout/hierarchy2"/>
  </dgm:cxnLst>
  <dgm:bg/>
  <dgm:whole>
    <a:ln w="38100">
      <a:solidFill>
        <a:schemeClr val="tx1"/>
      </a:solidFill>
    </a:ln>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04D3672-C714-4E03-8510-E384C5ADE02F}">
      <dsp:nvSpPr>
        <dsp:cNvPr id="0" name=""/>
        <dsp:cNvSpPr/>
      </dsp:nvSpPr>
      <dsp:spPr>
        <a:xfrm>
          <a:off x="4370" y="2291278"/>
          <a:ext cx="2112485" cy="1056242"/>
        </a:xfrm>
        <a:prstGeom prst="roundRect">
          <a:avLst>
            <a:gd name="adj" fmla="val 10000"/>
          </a:avLst>
        </a:prstGeom>
        <a:solidFill>
          <a:schemeClr val="accent1"/>
        </a:solidFill>
        <a:ln w="48000" cap="flat" cmpd="thickThin"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en-US" sz="4000" b="1" kern="1200" dirty="0" smtClean="0">
              <a:solidFill>
                <a:schemeClr val="tx1"/>
              </a:solidFill>
              <a:latin typeface="+mn-lt"/>
            </a:rPr>
            <a:t>   CCSS</a:t>
          </a:r>
          <a:r>
            <a:rPr lang="en-US" sz="4000" kern="1200" dirty="0" smtClean="0">
              <a:solidFill>
                <a:schemeClr val="tx1"/>
              </a:solidFill>
              <a:latin typeface="+mn-lt"/>
            </a:rPr>
            <a:t>	</a:t>
          </a:r>
          <a:endParaRPr lang="en-US" sz="4000" kern="1200" dirty="0">
            <a:solidFill>
              <a:schemeClr val="tx1"/>
            </a:solidFill>
            <a:latin typeface="+mn-lt"/>
          </a:endParaRPr>
        </a:p>
      </dsp:txBody>
      <dsp:txXfrm>
        <a:off x="4370" y="2291278"/>
        <a:ext cx="2112485" cy="1056242"/>
      </dsp:txXfrm>
    </dsp:sp>
    <dsp:sp modelId="{2BCE64F6-76EF-49F4-9195-AF76FD758068}">
      <dsp:nvSpPr>
        <dsp:cNvPr id="0" name=""/>
        <dsp:cNvSpPr/>
      </dsp:nvSpPr>
      <dsp:spPr>
        <a:xfrm rot="17705826">
          <a:off x="1552119" y="1914424"/>
          <a:ext cx="1961409" cy="33717"/>
        </a:xfrm>
        <a:custGeom>
          <a:avLst/>
          <a:gdLst/>
          <a:ahLst/>
          <a:cxnLst/>
          <a:rect l="0" t="0" r="0" b="0"/>
          <a:pathLst>
            <a:path>
              <a:moveTo>
                <a:pt x="0" y="16858"/>
              </a:moveTo>
              <a:lnTo>
                <a:pt x="1961409" y="16858"/>
              </a:lnTo>
            </a:path>
          </a:pathLst>
        </a:custGeom>
        <a:noFill/>
        <a:ln w="48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dirty="0"/>
        </a:p>
      </dsp:txBody>
      <dsp:txXfrm rot="17705826">
        <a:off x="2483789" y="1882247"/>
        <a:ext cx="98070" cy="98070"/>
      </dsp:txXfrm>
    </dsp:sp>
    <dsp:sp modelId="{2CC5AF22-6ABF-427E-B8C5-E6EF170AA6F3}">
      <dsp:nvSpPr>
        <dsp:cNvPr id="0" name=""/>
        <dsp:cNvSpPr/>
      </dsp:nvSpPr>
      <dsp:spPr>
        <a:xfrm>
          <a:off x="2948794" y="0"/>
          <a:ext cx="4108762" cy="2086332"/>
        </a:xfrm>
        <a:prstGeom prst="roundRect">
          <a:avLst>
            <a:gd name="adj" fmla="val 10000"/>
          </a:avLst>
        </a:prstGeom>
        <a:solidFill>
          <a:schemeClr val="accent1">
            <a:lumMod val="40000"/>
            <a:lumOff val="60000"/>
          </a:schemeClr>
        </a:solidFill>
        <a:ln w="48000" cap="flat" cmpd="thickThin"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baseline="0" dirty="0" smtClean="0">
              <a:solidFill>
                <a:schemeClr val="tx1"/>
              </a:solidFill>
              <a:latin typeface="Calibri" pitchFamily="34" charset="0"/>
            </a:rPr>
            <a:t>   </a:t>
          </a:r>
          <a:r>
            <a:rPr lang="en-US" sz="3200" b="1" kern="1200" baseline="0" dirty="0" smtClean="0">
              <a:solidFill>
                <a:schemeClr val="tx1"/>
              </a:solidFill>
              <a:latin typeface="Calibri" pitchFamily="34" charset="0"/>
            </a:rPr>
            <a:t>English Language Arts</a:t>
          </a:r>
          <a:r>
            <a:rPr lang="en-US" sz="2300" kern="1200" dirty="0" smtClean="0"/>
            <a:t>	</a:t>
          </a:r>
          <a:endParaRPr lang="en-US" sz="2300" kern="1200" dirty="0"/>
        </a:p>
      </dsp:txBody>
      <dsp:txXfrm>
        <a:off x="2948794" y="0"/>
        <a:ext cx="4108762" cy="2086332"/>
      </dsp:txXfrm>
    </dsp:sp>
    <dsp:sp modelId="{95F7E08F-D2B2-46C1-B71D-BD6C9174B167}">
      <dsp:nvSpPr>
        <dsp:cNvPr id="0" name=""/>
        <dsp:cNvSpPr/>
      </dsp:nvSpPr>
      <dsp:spPr>
        <a:xfrm rot="3181531">
          <a:off x="1836899" y="3363733"/>
          <a:ext cx="1404906" cy="33717"/>
        </a:xfrm>
        <a:custGeom>
          <a:avLst/>
          <a:gdLst/>
          <a:ahLst/>
          <a:cxnLst/>
          <a:rect l="0" t="0" r="0" b="0"/>
          <a:pathLst>
            <a:path>
              <a:moveTo>
                <a:pt x="0" y="16858"/>
              </a:moveTo>
              <a:lnTo>
                <a:pt x="1404906" y="16858"/>
              </a:lnTo>
            </a:path>
          </a:pathLst>
        </a:custGeom>
        <a:noFill/>
        <a:ln w="48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3181531">
        <a:off x="2504229" y="3345469"/>
        <a:ext cx="70245" cy="70245"/>
      </dsp:txXfrm>
    </dsp:sp>
    <dsp:sp modelId="{95F647DB-8105-43F7-B71C-8C8B3029FA41}">
      <dsp:nvSpPr>
        <dsp:cNvPr id="0" name=""/>
        <dsp:cNvSpPr/>
      </dsp:nvSpPr>
      <dsp:spPr>
        <a:xfrm>
          <a:off x="2961849" y="2506144"/>
          <a:ext cx="4729980" cy="2871279"/>
        </a:xfrm>
        <a:prstGeom prst="roundRect">
          <a:avLst>
            <a:gd name="adj" fmla="val 10000"/>
          </a:avLst>
        </a:prstGeom>
        <a:solidFill>
          <a:schemeClr val="accent1"/>
        </a:solidFill>
        <a:ln w="48000" cap="flat" cmpd="thickThin"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100000"/>
            </a:lnSpc>
            <a:spcBef>
              <a:spcPct val="0"/>
            </a:spcBef>
            <a:spcAft>
              <a:spcPts val="0"/>
            </a:spcAft>
          </a:pPr>
          <a:r>
            <a:rPr lang="en-US" sz="3200" b="1" kern="1200" dirty="0" smtClean="0">
              <a:solidFill>
                <a:schemeClr val="tx1"/>
              </a:solidFill>
              <a:latin typeface="Calibri" pitchFamily="34" charset="0"/>
              <a:cs typeface="Calibri" pitchFamily="34" charset="0"/>
            </a:rPr>
            <a:t>Literacy for</a:t>
          </a:r>
        </a:p>
        <a:p>
          <a:pPr lvl="0" algn="ctr" defTabSz="1422400">
            <a:lnSpc>
              <a:spcPct val="100000"/>
            </a:lnSpc>
            <a:spcBef>
              <a:spcPct val="0"/>
            </a:spcBef>
            <a:spcAft>
              <a:spcPts val="0"/>
            </a:spcAft>
          </a:pPr>
          <a:r>
            <a:rPr lang="en-US" sz="3200" b="1" kern="1200" dirty="0" smtClean="0">
              <a:solidFill>
                <a:schemeClr val="tx1"/>
              </a:solidFill>
              <a:latin typeface="Calibri" pitchFamily="34" charset="0"/>
              <a:cs typeface="Calibri" pitchFamily="34" charset="0"/>
            </a:rPr>
            <a:t>  History/Social Studies AND </a:t>
          </a:r>
        </a:p>
        <a:p>
          <a:pPr lvl="0" algn="ctr" defTabSz="1422400">
            <a:lnSpc>
              <a:spcPct val="100000"/>
            </a:lnSpc>
            <a:spcBef>
              <a:spcPct val="0"/>
            </a:spcBef>
            <a:spcAft>
              <a:spcPts val="0"/>
            </a:spcAft>
          </a:pPr>
          <a:r>
            <a:rPr lang="en-US" sz="3200" b="1" kern="1200" dirty="0" smtClean="0">
              <a:solidFill>
                <a:schemeClr val="tx1"/>
              </a:solidFill>
              <a:latin typeface="Calibri" pitchFamily="34" charset="0"/>
              <a:cs typeface="Calibri" pitchFamily="34" charset="0"/>
            </a:rPr>
            <a:t>   Literacy for Science and</a:t>
          </a:r>
        </a:p>
        <a:p>
          <a:pPr lvl="0" algn="ctr" defTabSz="1422400">
            <a:lnSpc>
              <a:spcPct val="100000"/>
            </a:lnSpc>
            <a:spcBef>
              <a:spcPct val="0"/>
            </a:spcBef>
            <a:spcAft>
              <a:spcPts val="0"/>
            </a:spcAft>
          </a:pPr>
          <a:r>
            <a:rPr lang="en-US" sz="3200" b="1" kern="1200" dirty="0" smtClean="0">
              <a:solidFill>
                <a:schemeClr val="tx1"/>
              </a:solidFill>
              <a:latin typeface="Calibri" pitchFamily="34" charset="0"/>
              <a:cs typeface="Calibri" pitchFamily="34" charset="0"/>
            </a:rPr>
            <a:t>   Technical Subjects</a:t>
          </a:r>
          <a:endParaRPr lang="en-US" sz="3200" kern="1200" dirty="0">
            <a:latin typeface="Calibri" pitchFamily="34" charset="0"/>
            <a:cs typeface="Calibri" pitchFamily="34" charset="0"/>
          </a:endParaRPr>
        </a:p>
      </dsp:txBody>
      <dsp:txXfrm>
        <a:off x="2961849" y="2506144"/>
        <a:ext cx="4729980" cy="287127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44151409-A7D5-431F-A6BC-29A5BEB46DA6}" type="datetimeFigureOut">
              <a:rPr lang="en-US"/>
              <a:pPr>
                <a:defRPr/>
              </a:pPr>
              <a:t>6/12/2014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372D4477-6247-4B06-9D8F-04C3E3B7CCD7}" type="slidenum">
              <a:rPr lang="en-US"/>
              <a:pPr>
                <a:defRPr/>
              </a:pPr>
              <a:t>‹#›</a:t>
            </a:fld>
            <a:endParaRPr lang="en-US"/>
          </a:p>
        </p:txBody>
      </p:sp>
    </p:spTree>
    <p:extLst>
      <p:ext uri="{BB962C8B-B14F-4D97-AF65-F5344CB8AC3E}">
        <p14:creationId xmlns:p14="http://schemas.microsoft.com/office/powerpoint/2010/main" xmlns="" val="1749552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D075DA80-0A4F-4BDB-BB72-BB7BEEB2D081}" type="datetimeFigureOut">
              <a:rPr lang="en-US"/>
              <a:pPr>
                <a:defRPr/>
              </a:pPr>
              <a:t>6/12/2014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DDF921CB-8B62-4E3B-AB62-758FBA8C5604}" type="slidenum">
              <a:rPr lang="en-US"/>
              <a:pPr>
                <a:defRPr/>
              </a:pPr>
              <a:t>‹#›</a:t>
            </a:fld>
            <a:endParaRPr lang="en-US" dirty="0"/>
          </a:p>
        </p:txBody>
      </p:sp>
    </p:spTree>
    <p:extLst>
      <p:ext uri="{BB962C8B-B14F-4D97-AF65-F5344CB8AC3E}">
        <p14:creationId xmlns:p14="http://schemas.microsoft.com/office/powerpoint/2010/main" xmlns="" val="34448781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&lt; than 1  minute  - Introduce yourself.</a:t>
            </a:r>
          </a:p>
          <a:p>
            <a:pPr eaLnBrk="1" hangingPunct="1">
              <a:lnSpc>
                <a:spcPct val="200000"/>
              </a:lnSpc>
              <a:spcBef>
                <a:spcPct val="0"/>
              </a:spcBef>
            </a:pPr>
            <a:endParaRPr lang="en-US" smtClean="0"/>
          </a:p>
          <a:p>
            <a:pPr eaLnBrk="1" hangingPunct="1">
              <a:lnSpc>
                <a:spcPct val="200000"/>
              </a:lnSpc>
              <a:spcBef>
                <a:spcPct val="0"/>
              </a:spcBef>
              <a:buFontTx/>
              <a:buChar char="•"/>
            </a:pPr>
            <a:r>
              <a:rPr lang="en-US" smtClean="0"/>
              <a:t>We’ll be reviewing MSDE’s incorporation of the CCSS for Literacy into the MD State Curriculum.</a:t>
            </a:r>
          </a:p>
          <a:p>
            <a:pPr eaLnBrk="1" hangingPunct="1">
              <a:lnSpc>
                <a:spcPct val="200000"/>
              </a:lnSpc>
              <a:spcBef>
                <a:spcPct val="0"/>
              </a:spcBef>
              <a:buFontTx/>
              <a:buChar char="•"/>
            </a:pPr>
            <a:endParaRPr lang="en-US" smtClean="0"/>
          </a:p>
          <a:p>
            <a:pPr eaLnBrk="1" hangingPunct="1">
              <a:lnSpc>
                <a:spcPct val="200000"/>
              </a:lnSpc>
              <a:spcBef>
                <a:spcPct val="0"/>
              </a:spcBef>
              <a:buFontTx/>
              <a:buChar char="•"/>
            </a:pPr>
            <a:r>
              <a:rPr lang="en-US" smtClean="0"/>
              <a:t>Academic learning begins in early childhood and develops across</a:t>
            </a:r>
            <a:r>
              <a:rPr lang="en-US" u="sng" smtClean="0"/>
              <a:t> all </a:t>
            </a:r>
            <a:r>
              <a:rPr lang="en-US" smtClean="0"/>
              <a:t>disciplines.</a:t>
            </a:r>
          </a:p>
          <a:p>
            <a:pPr lvl="1" eaLnBrk="1" hangingPunct="1">
              <a:spcBef>
                <a:spcPct val="0"/>
              </a:spcBef>
            </a:pPr>
            <a:endParaRPr lang="en-US" smtClean="0"/>
          </a:p>
          <a:p>
            <a:pPr eaLnBrk="1" hangingPunct="1">
              <a:spcBef>
                <a:spcPct val="0"/>
              </a:spcBef>
              <a:buFontTx/>
              <a:buChar char="•"/>
            </a:pPr>
            <a:r>
              <a:rPr lang="en-US" smtClean="0"/>
              <a:t>Content knowledge is strengthened when educators integrate discipline-specific literacy  into teaching and learning.</a:t>
            </a:r>
          </a:p>
          <a:p>
            <a:pPr lvl="1" eaLnBrk="1" hangingPunct="1">
              <a:spcBef>
                <a:spcPct val="0"/>
              </a:spcBef>
            </a:pPr>
            <a:endParaRPr lang="en-US" smtClean="0"/>
          </a:p>
          <a:p>
            <a:pPr eaLnBrk="1" hangingPunct="1">
              <a:spcBef>
                <a:spcPct val="0"/>
              </a:spcBef>
              <a:buFontTx/>
              <a:buChar char="•"/>
            </a:pPr>
            <a:r>
              <a:rPr lang="en-US" smtClean="0"/>
              <a:t>The literacy skills of reading, writing , listening, speaking and critical thinking improve when content rich learning experiences engage students.</a:t>
            </a:r>
          </a:p>
          <a:p>
            <a:pPr lvl="1" eaLnBrk="1" hangingPunct="1">
              <a:spcBef>
                <a:spcPct val="0"/>
              </a:spcBef>
            </a:pPr>
            <a:endParaRPr lang="en-US" smtClean="0"/>
          </a:p>
          <a:p>
            <a:pPr eaLnBrk="1" hangingPunct="1">
              <a:spcBef>
                <a:spcPct val="0"/>
              </a:spcBef>
              <a:buFontTx/>
              <a:buChar char="•"/>
            </a:pPr>
            <a:r>
              <a:rPr lang="en-US" smtClean="0"/>
              <a:t>Students demonstrate content knowledge through reading, writing, listening and speaking as part of a content-literate community</a:t>
            </a:r>
          </a:p>
          <a:p>
            <a:pPr eaLnBrk="1" hangingPunct="1">
              <a:spcBef>
                <a:spcPct val="0"/>
              </a:spcBef>
              <a:buFontTx/>
              <a:buChar char="•"/>
            </a:pPr>
            <a:endParaRPr lang="en-US" smtClean="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210CA96-3EE5-4EBD-A902-57E464FB1D6E}"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9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BCAC47-240C-4686-9265-5C67C6405A3E}" type="slidenum">
              <a:rPr lang="en-US" smtClean="0"/>
              <a:pPr fontAlgn="base">
                <a:spcBef>
                  <a:spcPct val="0"/>
                </a:spcBef>
                <a:spcAft>
                  <a:spcPct val="0"/>
                </a:spcAft>
                <a:defRPr/>
              </a:pPr>
              <a:t>11</a:t>
            </a:fld>
            <a:endParaRPr lang="en-US" smtClean="0"/>
          </a:p>
        </p:txBody>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30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954038-7FEF-4F7F-BAD1-FC1396500CF8}" type="slidenum">
              <a:rPr lang="en-US" smtClean="0"/>
              <a:pPr fontAlgn="base">
                <a:spcBef>
                  <a:spcPct val="0"/>
                </a:spcBef>
                <a:spcAft>
                  <a:spcPct val="0"/>
                </a:spcAft>
                <a:defRPr/>
              </a:pPr>
              <a:t>12</a:t>
            </a:fld>
            <a:endParaRPr lang="en-US" smtClean="0"/>
          </a:p>
        </p:txBody>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6CA832B-B973-4C57-AC56-E07F5C9261B2}" type="slidenum">
              <a:rPr lang="en-US" smtClean="0"/>
              <a:pPr fontAlgn="base">
                <a:spcBef>
                  <a:spcPct val="0"/>
                </a:spcBef>
                <a:spcAft>
                  <a:spcPct val="0"/>
                </a:spcAft>
                <a:defRPr/>
              </a:pPr>
              <a:t>13</a:t>
            </a:fld>
            <a:endParaRPr lang="en-US" smtClean="0"/>
          </a:p>
        </p:txBody>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DF921CB-8B62-4E3B-AB62-758FBA8C5604}" type="slidenum">
              <a:rPr lang="en-US" smtClean="0"/>
              <a:pPr>
                <a:defRPr/>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 name="Slide Number Placeholder 3"/>
          <p:cNvSpPr>
            <a:spLocks noGrp="1"/>
          </p:cNvSpPr>
          <p:nvPr>
            <p:ph type="sldNum" sz="quarter" idx="5"/>
          </p:nvPr>
        </p:nvSpPr>
        <p:spPr/>
        <p:txBody>
          <a:bodyPr/>
          <a:lstStyle/>
          <a:p>
            <a:pPr>
              <a:defRPr/>
            </a:pPr>
            <a:fld id="{5F2DF978-31D3-4249-976C-5C298662AD94}" type="slidenum">
              <a:rPr lang="en-US" smtClean="0"/>
              <a:pPr>
                <a:defRPr/>
              </a:pPr>
              <a:t>15</a:t>
            </a:fld>
            <a:endParaRPr lang="en-US" dirty="0"/>
          </a:p>
        </p:txBody>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50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DD724BA-BCC2-4802-8B5D-097169929A73}" type="slidenum">
              <a:rPr lang="en-US" smtClean="0"/>
              <a:pPr fontAlgn="base">
                <a:spcBef>
                  <a:spcPct val="0"/>
                </a:spcBef>
                <a:spcAft>
                  <a:spcPct val="0"/>
                </a:spcAft>
                <a:defRPr/>
              </a:pPr>
              <a:t>16</a:t>
            </a:fld>
            <a:endParaRPr lang="en-US" smtClean="0"/>
          </a:p>
        </p:txBody>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60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A17A4A-6EFA-492A-A85C-C0C4ED3EBBF8}" type="slidenum">
              <a:rPr lang="en-US" smtClean="0"/>
              <a:pPr fontAlgn="base">
                <a:spcBef>
                  <a:spcPct val="0"/>
                </a:spcBef>
                <a:spcAft>
                  <a:spcPct val="0"/>
                </a:spcAft>
                <a:defRPr/>
              </a:pPr>
              <a:t>17</a:t>
            </a:fld>
            <a:endParaRPr lang="en-US" smtClean="0"/>
          </a:p>
        </p:txBody>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481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7F92853-C924-4064-9E27-41D5D58DE6E5}" type="slidenum">
              <a:rPr lang="en-US" smtClean="0"/>
              <a:pPr fontAlgn="base">
                <a:spcBef>
                  <a:spcPct val="0"/>
                </a:spcBef>
                <a:spcAft>
                  <a:spcPct val="0"/>
                </a:spcAft>
                <a:defRPr/>
              </a:pPr>
              <a:t>18</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91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A7414B3-E4E2-4BFC-9BEC-6F4281CB2D43}" type="slidenum">
              <a:rPr lang="en-US" smtClean="0"/>
              <a:pPr fontAlgn="base">
                <a:spcBef>
                  <a:spcPct val="0"/>
                </a:spcBef>
                <a:spcAft>
                  <a:spcPct val="0"/>
                </a:spcAft>
                <a:defRPr/>
              </a:pPr>
              <a:t>19</a:t>
            </a:fld>
            <a:endParaRPr lang="en-US" smtClean="0"/>
          </a:p>
        </p:txBody>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DF921CB-8B62-4E3B-AB62-758FBA8C5604}" type="slidenum">
              <a:rPr lang="en-US" smtClean="0"/>
              <a:pPr>
                <a:defRPr/>
              </a:pPr>
              <a:t>20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C001769-D127-4A82-9F80-336492AE281C}" type="slidenum">
              <a:rPr lang="en-US" smtClean="0"/>
              <a:pPr fontAlgn="base">
                <a:spcBef>
                  <a:spcPct val="0"/>
                </a:spcBef>
                <a:spcAft>
                  <a:spcPct val="0"/>
                </a:spcAft>
                <a:defRPr/>
              </a:pPr>
              <a:t>3</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01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F22F1B8-4C79-4CBF-96E2-7FAD75709B41}" type="slidenum">
              <a:rPr lang="en-US" smtClean="0"/>
              <a:pPr fontAlgn="base">
                <a:spcBef>
                  <a:spcPct val="0"/>
                </a:spcBef>
                <a:spcAft>
                  <a:spcPct val="0"/>
                </a:spcAft>
                <a:defRPr/>
              </a:pPr>
              <a:t>21</a:t>
            </a:fld>
            <a:endParaRPr lang="en-US" smtClean="0"/>
          </a:p>
        </p:txBody>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D80109-023F-4A07-8DAA-2A48858ACDF8}" type="slidenum">
              <a:rPr lang="en-US" smtClean="0"/>
              <a:pPr fontAlgn="base">
                <a:spcBef>
                  <a:spcPct val="0"/>
                </a:spcBef>
                <a:spcAft>
                  <a:spcPct val="0"/>
                </a:spcAft>
                <a:defRPr/>
              </a:pPr>
              <a:t>22</a:t>
            </a:fld>
            <a:endParaRPr lang="en-US" smtClean="0"/>
          </a:p>
        </p:txBody>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DDF921CB-8B62-4E3B-AB62-758FBA8C5604}" type="slidenum">
              <a:rPr lang="en-US" smtClean="0"/>
              <a:pPr>
                <a:defRPr/>
              </a:pPr>
              <a:t>23</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DF921CB-8B62-4E3B-AB62-758FBA8C5604}" type="slidenum">
              <a:rPr lang="en-US" smtClean="0"/>
              <a:pPr>
                <a:defRPr/>
              </a:pPr>
              <a:t>24</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DF921CB-8B62-4E3B-AB62-758FBA8C5604}" type="slidenum">
              <a:rPr lang="en-US" smtClean="0"/>
              <a:pPr>
                <a:defRPr/>
              </a:pPr>
              <a:t>25</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DF921CB-8B62-4E3B-AB62-758FBA8C5604}" type="slidenum">
              <a:rPr lang="en-US" smtClean="0"/>
              <a:pPr>
                <a:defRPr/>
              </a:pPr>
              <a:t>26</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DF921CB-8B62-4E3B-AB62-758FBA8C5604}" type="slidenum">
              <a:rPr lang="en-US" smtClean="0"/>
              <a:pPr>
                <a:defRPr/>
              </a:pPr>
              <a:t>27</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&lt; 1 minute</a:t>
            </a:r>
          </a:p>
          <a:p>
            <a:pPr eaLnBrk="1" hangingPunct="1">
              <a:spcBef>
                <a:spcPct val="0"/>
              </a:spcBef>
            </a:pPr>
            <a:endParaRPr lang="en-US" smtClean="0"/>
          </a:p>
          <a:p>
            <a:pPr eaLnBrk="1" hangingPunct="1">
              <a:spcBef>
                <a:spcPct val="0"/>
              </a:spcBef>
            </a:pPr>
            <a:endParaRPr lang="en-US" smtClean="0"/>
          </a:p>
        </p:txBody>
      </p:sp>
      <p:sp>
        <p:nvSpPr>
          <p:cNvPr id="532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BFA1022-7994-46E1-99BD-E81348F9788E}" type="slidenum">
              <a:rPr lang="en-US" smtClean="0"/>
              <a:pPr fontAlgn="base">
                <a:spcBef>
                  <a:spcPct val="0"/>
                </a:spcBef>
                <a:spcAft>
                  <a:spcPct val="0"/>
                </a:spcAft>
                <a:defRPr/>
              </a:pPr>
              <a:t>28</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9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C5773A-0AEE-45B5-809C-E9C3B9D05ADC}" type="slidenum">
              <a:rPr lang="en-US" smtClean="0"/>
              <a:pPr fontAlgn="base">
                <a:spcBef>
                  <a:spcPct val="0"/>
                </a:spcBef>
                <a:spcAft>
                  <a:spcPct val="0"/>
                </a:spcAft>
                <a:defRPr/>
              </a:pPr>
              <a:t>29</a:t>
            </a:fld>
            <a:endParaRPr lang="en-US" smtClean="0"/>
          </a:p>
        </p:txBody>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DDF921CB-8B62-4E3B-AB62-758FBA8C5604}" type="slidenum">
              <a:rPr lang="en-US" smtClean="0"/>
              <a:pPr>
                <a:defRPr/>
              </a:pPr>
              <a:t>30</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58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0DB9A32-5AD6-421B-A6D6-5DCF4FA52FDC}" type="slidenum">
              <a:rPr lang="en-US" smtClean="0"/>
              <a:pPr fontAlgn="base">
                <a:spcBef>
                  <a:spcPct val="0"/>
                </a:spcBef>
                <a:spcAft>
                  <a:spcPct val="0"/>
                </a:spcAft>
                <a:defRPr/>
              </a:pPr>
              <a:t>4</a:t>
            </a:fld>
            <a:endParaRPr lang="en-US" smtClean="0"/>
          </a:p>
        </p:txBody>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6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B73B9A-F5FF-4A41-B8CE-7F91FE9B2C35}" type="slidenum">
              <a:rPr lang="en-US" smtClean="0"/>
              <a:pPr fontAlgn="base">
                <a:spcBef>
                  <a:spcPct val="0"/>
                </a:spcBef>
                <a:spcAft>
                  <a:spcPct val="0"/>
                </a:spcAft>
                <a:defRPr/>
              </a:pPr>
              <a:t>5</a:t>
            </a:fld>
            <a:endParaRPr lang="en-US" smtClean="0"/>
          </a:p>
        </p:txBody>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D8B9CD06-C504-45D2-8E43-D95F857AAB88}" type="slidenum">
              <a:rPr lang="en-US" smtClean="0"/>
              <a:pPr/>
              <a:t>6</a:t>
            </a:fld>
            <a:endParaRPr lang="en-US" dirty="0"/>
          </a:p>
        </p:txBody>
      </p:sp>
      <p:sp>
        <p:nvSpPr>
          <p:cNvPr id="5" name="Notes Placeholder 4"/>
          <p:cNvSpPr>
            <a:spLocks noGrp="1"/>
          </p:cNvSpPr>
          <p:nvPr>
            <p:ph type="body" sz="quarter" idx="11"/>
          </p:nvPr>
        </p:nvSpPr>
        <p:spPr/>
        <p:txBody>
          <a:bodyPr>
            <a:normAutofit/>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B9CD06-C504-45D2-8E43-D95F857AAB88}"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89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10BA78-21B2-4123-914B-13B7F74A1EAE}" type="slidenum">
              <a:rPr lang="en-US" smtClean="0"/>
              <a:pPr fontAlgn="base">
                <a:spcBef>
                  <a:spcPct val="0"/>
                </a:spcBef>
                <a:spcAft>
                  <a:spcPct val="0"/>
                </a:spcAft>
                <a:defRPr/>
              </a:pPr>
              <a:t>8</a:t>
            </a:fld>
            <a:endParaRPr lang="en-US" smtClean="0"/>
          </a:p>
        </p:txBody>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9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C5773A-0AEE-45B5-809C-E9C3B9D05ADC}" type="slidenum">
              <a:rPr lang="en-US" smtClean="0"/>
              <a:pPr fontAlgn="base">
                <a:spcBef>
                  <a:spcPct val="0"/>
                </a:spcBef>
                <a:spcAft>
                  <a:spcPct val="0"/>
                </a:spcAft>
                <a:defRPr/>
              </a:pPr>
              <a:t>9</a:t>
            </a:fld>
            <a:endParaRPr lang="en-US" smtClean="0"/>
          </a:p>
        </p:txBody>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3F01032-66DA-4D73-9282-E0557C2E1F2F}" type="slidenum">
              <a:rPr lang="en-US" smtClean="0"/>
              <a:pPr fontAlgn="base">
                <a:spcBef>
                  <a:spcPct val="0"/>
                </a:spcBef>
                <a:spcAft>
                  <a:spcPct val="0"/>
                </a:spcAft>
                <a:defRPr/>
              </a:pPr>
              <a:t>10</a:t>
            </a:fld>
            <a:endParaRPr lang="en-US" smtClean="0"/>
          </a:p>
        </p:txBody>
      </p:sp>
      <p:sp>
        <p:nvSpPr>
          <p:cNvPr id="5" name="Notes Placeholder 4"/>
          <p:cNvSpPr>
            <a:spLocks noGrp="1"/>
          </p:cNvSpPr>
          <p:nvPr>
            <p:ph type="body" sz="quarter" idx="10"/>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4" name="Rectangle 3"/>
          <p:cNvSpPr/>
          <p:nvPr/>
        </p:nvSpPr>
        <p:spPr bwMode="ltGray">
          <a:xfrm>
            <a:off x="0" y="0"/>
            <a:ext cx="9144000" cy="513556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5" name="Rectangle 4"/>
          <p:cNvSpPr/>
          <p:nvPr/>
        </p:nvSpPr>
        <p:spPr bwMode="invGray">
          <a:xfrm>
            <a:off x="0" y="5127625"/>
            <a:ext cx="9144000" cy="46038"/>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Title 1"/>
          <p:cNvSpPr>
            <a:spLocks noGrp="1"/>
          </p:cNvSpPr>
          <p:nvPr>
            <p:ph type="ctrTitle"/>
          </p:nvPr>
        </p:nvSpPr>
        <p:spPr>
          <a:xfrm>
            <a:off x="685800" y="3355848"/>
            <a:ext cx="8077200" cy="1673352"/>
          </a:xfrm>
        </p:spPr>
        <p:txBody>
          <a:bodyPr tIns="0" bIns="0" anchor="t"/>
          <a:lstStyle>
            <a:lvl1pPr algn="l">
              <a:defRPr sz="4700" b="1"/>
            </a:lvl1pPr>
            <a:extLst/>
          </a:lstStyle>
          <a:p>
            <a:r>
              <a:rPr lang="en-US" smtClean="0"/>
              <a:t>Click to edit Master title style</a:t>
            </a:r>
            <a:endParaRPr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lang="en-US" smtClean="0"/>
              <a:t>Click to edit Master subtitle style</a:t>
            </a:r>
            <a:endParaRPr lang="en-US"/>
          </a:p>
        </p:txBody>
      </p:sp>
      <p:sp>
        <p:nvSpPr>
          <p:cNvPr id="6" name="Date Placeholder 3"/>
          <p:cNvSpPr>
            <a:spLocks noGrp="1"/>
          </p:cNvSpPr>
          <p:nvPr>
            <p:ph type="dt" sz="half" idx="10"/>
          </p:nvPr>
        </p:nvSpPr>
        <p:spPr/>
        <p:txBody>
          <a:bodyPr/>
          <a:lstStyle>
            <a:lvl1pPr>
              <a:defRPr/>
            </a:lvl1pPr>
          </a:lstStyle>
          <a:p>
            <a:pPr>
              <a:defRPr/>
            </a:pPr>
            <a:fld id="{E72CE26E-E6FB-4845-97D5-C1FABC4C94CE}" type="datetimeFigureOut">
              <a:rPr lang="en-US"/>
              <a:pPr>
                <a:defRPr/>
              </a:pPr>
              <a:t>6/12/2014</a:t>
            </a:fld>
            <a:endParaRPr lang="en-US" dirty="0"/>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4D586412-08A2-4B6A-BD5D-96CA620FA11C}" type="slidenum">
              <a:rPr lang="en-US"/>
              <a:pPr>
                <a:defRPr/>
              </a:pPr>
              <a:t>‹#›</a:t>
            </a:fld>
            <a:endParaRPr lang="en-US" dirty="0"/>
          </a:p>
        </p:txBody>
      </p:sp>
    </p:spTree>
    <p:extLst>
      <p:ext uri="{BB962C8B-B14F-4D97-AF65-F5344CB8AC3E}">
        <p14:creationId xmlns:p14="http://schemas.microsoft.com/office/powerpoint/2010/main" xmlns="" val="62936534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6935FA3-E2ED-49E0-93A4-57C75F7D81B5}" type="datetimeFigureOut">
              <a:rPr lang="en-US"/>
              <a:pPr>
                <a:defRPr/>
              </a:pPr>
              <a:t>6/12/2014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87154AD-E679-424A-860E-05B0A74F32DB}" type="slidenum">
              <a:rPr lang="en-US"/>
              <a:pPr>
                <a:defRPr/>
              </a:pPr>
              <a:t>‹#›</a:t>
            </a:fld>
            <a:endParaRPr lang="en-US" dirty="0"/>
          </a:p>
        </p:txBody>
      </p:sp>
    </p:spTree>
    <p:extLst>
      <p:ext uri="{BB962C8B-B14F-4D97-AF65-F5344CB8AC3E}">
        <p14:creationId xmlns:p14="http://schemas.microsoft.com/office/powerpoint/2010/main" xmlns="" val="3205116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invGray">
          <a:xfrm>
            <a:off x="6599238" y="0"/>
            <a:ext cx="46037"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5" name="Rectangle 4"/>
          <p:cNvSpPr/>
          <p:nvPr/>
        </p:nvSpPr>
        <p:spPr bwMode="ltGray">
          <a:xfrm>
            <a:off x="6648450" y="0"/>
            <a:ext cx="2514600"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Vertical Title 1"/>
          <p:cNvSpPr>
            <a:spLocks noGrp="1"/>
          </p:cNvSpPr>
          <p:nvPr>
            <p:ph type="title" orient="vert"/>
          </p:nvPr>
        </p:nvSpPr>
        <p:spPr>
          <a:xfrm>
            <a:off x="6781800" y="274640"/>
            <a:ext cx="1905000" cy="5851525"/>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3"/>
          <p:cNvSpPr>
            <a:spLocks noGrp="1"/>
          </p:cNvSpPr>
          <p:nvPr>
            <p:ph type="dt" sz="half" idx="10"/>
          </p:nvPr>
        </p:nvSpPr>
        <p:spPr/>
        <p:txBody>
          <a:bodyPr/>
          <a:lstStyle>
            <a:lvl1pPr>
              <a:defRPr/>
            </a:lvl1pPr>
          </a:lstStyle>
          <a:p>
            <a:pPr>
              <a:defRPr/>
            </a:pPr>
            <a:fld id="{8DC14448-3EEF-48BE-9EE3-C117AC429595}" type="datetimeFigureOut">
              <a:rPr lang="en-US"/>
              <a:pPr>
                <a:defRPr/>
              </a:pPr>
              <a:t>6/12/2014</a:t>
            </a:fld>
            <a:endParaRPr lang="en-US" dirty="0"/>
          </a:p>
        </p:txBody>
      </p:sp>
      <p:sp>
        <p:nvSpPr>
          <p:cNvPr id="7" name="Footer Placeholder 4"/>
          <p:cNvSpPr>
            <a:spLocks noGrp="1"/>
          </p:cNvSpPr>
          <p:nvPr>
            <p:ph type="ftr" sz="quarter" idx="11"/>
          </p:nvPr>
        </p:nvSpPr>
        <p:spPr>
          <a:xfrm>
            <a:off x="2640013" y="6376988"/>
            <a:ext cx="3836987" cy="365125"/>
          </a:xfrm>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F1117998-B809-450D-AD7B-0ED472709148}" type="slidenum">
              <a:rPr lang="en-US"/>
              <a:pPr>
                <a:defRPr/>
              </a:pPr>
              <a:t>‹#›</a:t>
            </a:fld>
            <a:endParaRPr lang="en-US" dirty="0"/>
          </a:p>
        </p:txBody>
      </p:sp>
    </p:spTree>
    <p:extLst>
      <p:ext uri="{BB962C8B-B14F-4D97-AF65-F5344CB8AC3E}">
        <p14:creationId xmlns:p14="http://schemas.microsoft.com/office/powerpoint/2010/main" xmlns="" val="416595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097E8EE-40C6-4DDF-A78C-E2E45CE61C87}" type="datetimeFigureOut">
              <a:rPr lang="en-US"/>
              <a:pPr>
                <a:defRPr/>
              </a:pPr>
              <a:t>6/12/2014</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C39E6BF-9A94-4F78-8235-FE21286D2B59}" type="slidenum">
              <a:rPr lang="en-US"/>
              <a:pPr>
                <a:defRPr/>
              </a:pPr>
              <a:t>‹#›</a:t>
            </a:fld>
            <a:endParaRPr lang="en-US" dirty="0"/>
          </a:p>
        </p:txBody>
      </p:sp>
    </p:spTree>
    <p:extLst>
      <p:ext uri="{BB962C8B-B14F-4D97-AF65-F5344CB8AC3E}">
        <p14:creationId xmlns:p14="http://schemas.microsoft.com/office/powerpoint/2010/main" xmlns="" val="710247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4" name="Rectangle 3"/>
          <p:cNvSpPr/>
          <p:nvPr/>
        </p:nvSpPr>
        <p:spPr bwMode="ltGray">
          <a:xfrm>
            <a:off x="0" y="0"/>
            <a:ext cx="9144000" cy="260191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5" name="Rectangle 4"/>
          <p:cNvSpPr/>
          <p:nvPr/>
        </p:nvSpPr>
        <p:spPr bwMode="invGray">
          <a:xfrm>
            <a:off x="0" y="2601913"/>
            <a:ext cx="9144000" cy="46037"/>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Title 1"/>
          <p:cNvSpPr>
            <a:spLocks noGrp="1"/>
          </p:cNvSpPr>
          <p:nvPr>
            <p:ph type="title"/>
          </p:nvPr>
        </p:nvSpPr>
        <p:spPr>
          <a:xfrm>
            <a:off x="749808" y="118872"/>
            <a:ext cx="8013192" cy="1636776"/>
          </a:xfrm>
        </p:spPr>
        <p:txBody>
          <a:bodyPr tIns="0" rIns="91440" bIns="0" anchor="b"/>
          <a:lstStyle>
            <a:lvl1pPr algn="l">
              <a:defRPr sz="4700" b="1" cap="none" baseline="0"/>
            </a:lvl1pPr>
            <a:extLst/>
          </a:lstStyle>
          <a:p>
            <a:r>
              <a:rPr lang="en-US" smtClean="0"/>
              <a:t>Click to edit Master title style</a:t>
            </a:r>
            <a:endParaRPr lang="en-US"/>
          </a:p>
        </p:txBody>
      </p:sp>
      <p:sp>
        <p:nvSpPr>
          <p:cNvPr id="3" name="Text Placeholder 2"/>
          <p:cNvSpPr>
            <a:spLocks noGrp="1"/>
          </p:cNvSpPr>
          <p:nvPr>
            <p:ph type="body" idx="1"/>
          </p:nvPr>
        </p:nvSpPr>
        <p:spPr>
          <a:xfrm>
            <a:off x="740664" y="1828800"/>
            <a:ext cx="8022336" cy="685800"/>
          </a:xfrm>
        </p:spPr>
        <p:txBody>
          <a:bodyPr lIns="146304" tIns="0" rIns="45720" bIns="0"/>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fld id="{380F99D7-2243-4B27-AC48-B030FD6D71F7}" type="datetimeFigureOut">
              <a:rPr lang="en-US"/>
              <a:pPr>
                <a:defRPr/>
              </a:pPr>
              <a:t>6/12/2014</a:t>
            </a:fld>
            <a:endParaRPr lang="en-US" dirty="0"/>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E80E4F7A-7F72-4EE9-9040-9614E9322F48}" type="slidenum">
              <a:rPr lang="en-US"/>
              <a:pPr>
                <a:defRPr/>
              </a:pPr>
              <a:t>‹#›</a:t>
            </a:fld>
            <a:endParaRPr lang="en-US" dirty="0"/>
          </a:p>
        </p:txBody>
      </p:sp>
    </p:spTree>
    <p:extLst>
      <p:ext uri="{BB962C8B-B14F-4D97-AF65-F5344CB8AC3E}">
        <p14:creationId xmlns:p14="http://schemas.microsoft.com/office/powerpoint/2010/main" xmlns="" val="223271452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7E8F873-3CB3-45C6-974A-8F5E6A36321C}" type="datetimeFigureOut">
              <a:rPr lang="en-US"/>
              <a:pPr>
                <a:defRPr/>
              </a:pPr>
              <a:t>6/12/2014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FE9CD29-CC23-4927-9067-A28D34EE1A16}" type="slidenum">
              <a:rPr lang="en-US"/>
              <a:pPr>
                <a:defRPr/>
              </a:pPr>
              <a:t>‹#›</a:t>
            </a:fld>
            <a:endParaRPr lang="en-US" dirty="0"/>
          </a:p>
        </p:txBody>
      </p:sp>
    </p:spTree>
    <p:extLst>
      <p:ext uri="{BB962C8B-B14F-4D97-AF65-F5344CB8AC3E}">
        <p14:creationId xmlns:p14="http://schemas.microsoft.com/office/powerpoint/2010/main" xmlns="" val="4135926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a:r>
              <a:rPr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a:r>
              <a:rPr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E6DAB93-3E83-472D-A5AF-2630179BDB54}" type="datetimeFigureOut">
              <a:rPr lang="en-US"/>
              <a:pPr>
                <a:defRPr/>
              </a:pPr>
              <a:t>6/12/2014</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107003-3A6B-4E84-8897-5DDBA845B46E}" type="slidenum">
              <a:rPr lang="en-US"/>
              <a:pPr>
                <a:defRPr/>
              </a:pPr>
              <a:t>‹#›</a:t>
            </a:fld>
            <a:endParaRPr lang="en-US" dirty="0"/>
          </a:p>
        </p:txBody>
      </p:sp>
    </p:spTree>
    <p:extLst>
      <p:ext uri="{BB962C8B-B14F-4D97-AF65-F5344CB8AC3E}">
        <p14:creationId xmlns:p14="http://schemas.microsoft.com/office/powerpoint/2010/main" xmlns="" val="2168075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F6A38E7-AEA5-406C-B951-2ECC573FB8C9}" type="datetimeFigureOut">
              <a:rPr lang="en-US"/>
              <a:pPr>
                <a:defRPr/>
              </a:pPr>
              <a:t>6/12/2014</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832B0F3-DA4C-4BB0-9D4C-88D002B440A8}" type="slidenum">
              <a:rPr lang="en-US"/>
              <a:pPr>
                <a:defRPr/>
              </a:pPr>
              <a:t>‹#›</a:t>
            </a:fld>
            <a:endParaRPr lang="en-US" dirty="0"/>
          </a:p>
        </p:txBody>
      </p:sp>
    </p:spTree>
    <p:extLst>
      <p:ext uri="{BB962C8B-B14F-4D97-AF65-F5344CB8AC3E}">
        <p14:creationId xmlns:p14="http://schemas.microsoft.com/office/powerpoint/2010/main" xmlns="" val="3547713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7251267C-C44A-41A7-941D-CC0B1FAED383}" type="datetimeFigureOut">
              <a:rPr lang="en-US"/>
              <a:pPr>
                <a:defRPr/>
              </a:pPr>
              <a:t>6/12/2014</a:t>
            </a:fld>
            <a:endParaRPr lang="en-US" dirty="0"/>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A5048333-D088-4104-B90B-44220B6E5082}" type="slidenum">
              <a:rPr lang="en-US"/>
              <a:pPr>
                <a:defRPr/>
              </a:pPr>
              <a:t>‹#›</a:t>
            </a:fld>
            <a:endParaRPr lang="en-US" dirty="0"/>
          </a:p>
        </p:txBody>
      </p:sp>
    </p:spTree>
    <p:extLst>
      <p:ext uri="{BB962C8B-B14F-4D97-AF65-F5344CB8AC3E}">
        <p14:creationId xmlns:p14="http://schemas.microsoft.com/office/powerpoint/2010/main" xmlns="" val="3494853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bwMode="invGray">
          <a:xfrm>
            <a:off x="2855913" y="0"/>
            <a:ext cx="46037" cy="145415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6" name="Rectangle 5"/>
          <p:cNvSpPr/>
          <p:nvPr/>
        </p:nvSpPr>
        <p:spPr bwMode="invGray">
          <a:xfrm>
            <a:off x="2855913" y="0"/>
            <a:ext cx="46037" cy="145415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Title 1"/>
          <p:cNvSpPr>
            <a:spLocks noGrp="1"/>
          </p:cNvSpPr>
          <p:nvPr>
            <p:ph type="title"/>
          </p:nvPr>
        </p:nvSpPr>
        <p:spPr>
          <a:xfrm>
            <a:off x="167838" y="152400"/>
            <a:ext cx="2523744" cy="978408"/>
          </a:xfrm>
        </p:spPr>
        <p:txBody>
          <a:bodyPr lIns="73152" bIns="0" anchor="b">
            <a:sp3d prstMaterial="matte"/>
          </a:bodyPr>
          <a:lstStyle>
            <a:lvl1pPr algn="l">
              <a:defRPr sz="2000" b="0"/>
            </a:lvl1pPr>
            <a:extLst/>
          </a:lstStyle>
          <a:p>
            <a:r>
              <a:rPr lang="en-US" smtClean="0"/>
              <a:t>Click to edit Master title style</a:t>
            </a:r>
            <a:endParaRPr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a:r>
              <a:rPr lang="en-US" smtClean="0"/>
              <a:t>Click to edit Master text styles</a:t>
            </a:r>
          </a:p>
        </p:txBody>
      </p:sp>
      <p:sp>
        <p:nvSpPr>
          <p:cNvPr id="7" name="Date Placeholder 4"/>
          <p:cNvSpPr>
            <a:spLocks noGrp="1"/>
          </p:cNvSpPr>
          <p:nvPr>
            <p:ph type="dt" sz="half" idx="10"/>
          </p:nvPr>
        </p:nvSpPr>
        <p:spPr/>
        <p:txBody>
          <a:bodyPr/>
          <a:lstStyle>
            <a:lvl1pPr>
              <a:defRPr/>
            </a:lvl1pPr>
          </a:lstStyle>
          <a:p>
            <a:pPr>
              <a:defRPr/>
            </a:pPr>
            <a:fld id="{11AF1E45-6923-40FA-A3A3-509F63807234}" type="datetimeFigureOut">
              <a:rPr lang="en-US"/>
              <a:pPr>
                <a:defRPr/>
              </a:pPr>
              <a:t>6/12/2014</a:t>
            </a:fld>
            <a:endParaRPr lang="en-US" dirty="0"/>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B56083F7-2D6B-4996-8451-C94F8BB02EC4}" type="slidenum">
              <a:rPr lang="en-US"/>
              <a:pPr>
                <a:defRPr/>
              </a:pPr>
              <a:t>‹#›</a:t>
            </a:fld>
            <a:endParaRPr lang="en-US" dirty="0"/>
          </a:p>
        </p:txBody>
      </p:sp>
    </p:spTree>
    <p:extLst>
      <p:ext uri="{BB962C8B-B14F-4D97-AF65-F5344CB8AC3E}">
        <p14:creationId xmlns:p14="http://schemas.microsoft.com/office/powerpoint/2010/main" xmlns="" val="2879884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5" name="Rectangle 4"/>
          <p:cNvSpPr/>
          <p:nvPr/>
        </p:nvSpPr>
        <p:spPr>
          <a:xfrm>
            <a:off x="2855913" y="0"/>
            <a:ext cx="46037"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6" name="Rectangle 5"/>
          <p:cNvSpPr/>
          <p:nvPr/>
        </p:nvSpPr>
        <p:spPr bwMode="invGray">
          <a:xfrm>
            <a:off x="2855913" y="0"/>
            <a:ext cx="46037"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lang="en-US" smtClean="0"/>
              <a:t>Click to edit Master title style</a:t>
            </a:r>
            <a:endParaRPr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a:r>
              <a:rPr lang="en-US" smtClean="0"/>
              <a:t>Click to edit Master text styles</a:t>
            </a:r>
          </a:p>
        </p:txBody>
      </p:sp>
      <p:sp>
        <p:nvSpPr>
          <p:cNvPr id="7" name="Date Placeholder 4"/>
          <p:cNvSpPr>
            <a:spLocks noGrp="1"/>
          </p:cNvSpPr>
          <p:nvPr>
            <p:ph type="dt" sz="half" idx="10"/>
          </p:nvPr>
        </p:nvSpPr>
        <p:spPr>
          <a:xfrm>
            <a:off x="165100" y="1169988"/>
            <a:ext cx="2522538" cy="201612"/>
          </a:xfrm>
        </p:spPr>
        <p:txBody>
          <a:bodyPr/>
          <a:lstStyle>
            <a:lvl1pPr>
              <a:defRPr/>
            </a:lvl1pPr>
          </a:lstStyle>
          <a:p>
            <a:pPr>
              <a:defRPr/>
            </a:pPr>
            <a:fld id="{02C61322-E427-4391-8230-D4C3D2DFA786}" type="datetimeFigureOut">
              <a:rPr lang="en-US"/>
              <a:pPr>
                <a:defRPr/>
              </a:pPr>
              <a:t>6/12/2014</a:t>
            </a:fld>
            <a:endParaRPr lang="en-US" dirty="0"/>
          </a:p>
        </p:txBody>
      </p:sp>
      <p:sp>
        <p:nvSpPr>
          <p:cNvPr id="8" name="Footer Placeholder 5"/>
          <p:cNvSpPr>
            <a:spLocks noGrp="1"/>
          </p:cNvSpPr>
          <p:nvPr>
            <p:ph type="ftr" sz="quarter" idx="11"/>
          </p:nvPr>
        </p:nvSpPr>
        <p:spPr>
          <a:xfrm>
            <a:off x="3035300" y="1169988"/>
            <a:ext cx="5194300" cy="201612"/>
          </a:xfrm>
        </p:spPr>
        <p:txBody>
          <a:bodyPr/>
          <a:lstStyle>
            <a:lvl1pPr>
              <a:defRPr>
                <a:solidFill>
                  <a:schemeClr val="bg1">
                    <a:shade val="50000"/>
                  </a:schemeClr>
                </a:solidFill>
              </a:defRPr>
            </a:lvl1pPr>
          </a:lstStyle>
          <a:p>
            <a:pPr>
              <a:defRPr/>
            </a:pPr>
            <a:endParaRPr lang="en-US"/>
          </a:p>
        </p:txBody>
      </p:sp>
      <p:sp>
        <p:nvSpPr>
          <p:cNvPr id="9" name="Slide Number Placeholder 6"/>
          <p:cNvSpPr>
            <a:spLocks noGrp="1"/>
          </p:cNvSpPr>
          <p:nvPr>
            <p:ph type="sldNum" sz="quarter" idx="12"/>
          </p:nvPr>
        </p:nvSpPr>
        <p:spPr>
          <a:xfrm>
            <a:off x="8339138" y="1169988"/>
            <a:ext cx="733425" cy="201612"/>
          </a:xfrm>
        </p:spPr>
        <p:txBody>
          <a:bodyPr/>
          <a:lstStyle>
            <a:lvl1pPr>
              <a:defRPr/>
            </a:lvl1pPr>
          </a:lstStyle>
          <a:p>
            <a:pPr>
              <a:defRPr/>
            </a:pPr>
            <a:fld id="{08DBEE00-CB13-4E0A-8E35-80D70E6A4F78}" type="slidenum">
              <a:rPr lang="en-US"/>
              <a:pPr>
                <a:defRPr/>
              </a:pPr>
              <a:t>‹#›</a:t>
            </a:fld>
            <a:endParaRPr lang="en-US" dirty="0"/>
          </a:p>
        </p:txBody>
      </p:sp>
    </p:spTree>
    <p:extLst>
      <p:ext uri="{BB962C8B-B14F-4D97-AF65-F5344CB8AC3E}">
        <p14:creationId xmlns:p14="http://schemas.microsoft.com/office/powerpoint/2010/main" xmlns="" val="3365686082"/>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6688"/>
            <a:ext cx="9144000" cy="4445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7" name="Rectangle 6"/>
          <p:cNvSpPr/>
          <p:nvPr/>
        </p:nvSpPr>
        <p:spPr bwMode="ltGray">
          <a:xfrm>
            <a:off x="0" y="0"/>
            <a:ext cx="9144000" cy="143351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dirty="0"/>
          </a:p>
        </p:txBody>
      </p:sp>
      <p:sp>
        <p:nvSpPr>
          <p:cNvPr id="2" name="Title Placeholder 1"/>
          <p:cNvSpPr>
            <a:spLocks noGrp="1"/>
          </p:cNvSpPr>
          <p:nvPr>
            <p:ph type="title"/>
          </p:nvPr>
        </p:nvSpPr>
        <p:spPr>
          <a:xfrm>
            <a:off x="457200" y="152400"/>
            <a:ext cx="8229600" cy="1250950"/>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lang="en-US" smtClean="0"/>
              <a:t>Click to edit Master title style</a:t>
            </a:r>
            <a:endParaRPr lang="en-US"/>
          </a:p>
        </p:txBody>
      </p:sp>
      <p:sp>
        <p:nvSpPr>
          <p:cNvPr id="1029" name="Text Placeholder 2"/>
          <p:cNvSpPr>
            <a:spLocks noGrp="1"/>
          </p:cNvSpPr>
          <p:nvPr>
            <p:ph type="body" idx="1"/>
          </p:nvPr>
        </p:nvSpPr>
        <p:spPr bwMode="auto">
          <a:xfrm>
            <a:off x="457200" y="1774825"/>
            <a:ext cx="8229600" cy="4625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54864" tIns="9144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477000"/>
            <a:ext cx="2133600" cy="274638"/>
          </a:xfrm>
          <a:prstGeom prst="rect">
            <a:avLst/>
          </a:prstGeom>
        </p:spPr>
        <p:txBody>
          <a:bodyPr vert="horz" lIns="109728" rIns="45720" bIns="0" rtlCol="0" anchor="b"/>
          <a:lstStyle>
            <a:lvl1pPr algn="l" eaLnBrk="1" fontAlgn="auto" latinLnBrk="0" hangingPunct="1">
              <a:spcBef>
                <a:spcPts val="0"/>
              </a:spcBef>
              <a:spcAft>
                <a:spcPts val="0"/>
              </a:spcAft>
              <a:defRPr kumimoji="0" sz="1200">
                <a:solidFill>
                  <a:schemeClr val="tx1">
                    <a:tint val="95000"/>
                  </a:schemeClr>
                </a:solidFill>
                <a:latin typeface="+mn-lt"/>
                <a:cs typeface="+mn-cs"/>
              </a:defRPr>
            </a:lvl1pPr>
            <a:extLst/>
          </a:lstStyle>
          <a:p>
            <a:pPr>
              <a:defRPr/>
            </a:pPr>
            <a:fld id="{1E09C5F9-A759-4E32-A5D6-743091F7119E}" type="datetimeFigureOut">
              <a:rPr lang="en-US"/>
              <a:pPr>
                <a:defRPr/>
              </a:pPr>
              <a:t>6/12/2014</a:t>
            </a:fld>
            <a:endParaRPr lang="en-US" dirty="0"/>
          </a:p>
        </p:txBody>
      </p:sp>
      <p:sp>
        <p:nvSpPr>
          <p:cNvPr id="5" name="Footer Placeholder 4"/>
          <p:cNvSpPr>
            <a:spLocks noGrp="1"/>
          </p:cNvSpPr>
          <p:nvPr>
            <p:ph type="ftr" sz="quarter" idx="3"/>
          </p:nvPr>
        </p:nvSpPr>
        <p:spPr>
          <a:xfrm>
            <a:off x="2640013" y="6477000"/>
            <a:ext cx="5508625" cy="274638"/>
          </a:xfrm>
          <a:prstGeom prst="rect">
            <a:avLst/>
          </a:prstGeom>
        </p:spPr>
        <p:txBody>
          <a:bodyPr vert="horz" lIns="45720" rIns="45720" bIns="0" rtlCol="0" anchor="b"/>
          <a:lstStyle>
            <a:lvl1pPr algn="l" eaLnBrk="1" fontAlgn="auto" latinLnBrk="0" hangingPunct="1">
              <a:spcBef>
                <a:spcPts val="0"/>
              </a:spcBef>
              <a:spcAft>
                <a:spcPts val="0"/>
              </a:spcAft>
              <a:defRPr kumimoji="0" sz="1200">
                <a:solidFill>
                  <a:schemeClr val="tx1">
                    <a:tint val="95000"/>
                  </a:schemeClr>
                </a:solidFill>
                <a:latin typeface="+mn-lt"/>
                <a:cs typeface="+mn-cs"/>
              </a:defRPr>
            </a:lvl1pPr>
            <a:extLst/>
          </a:lstStyle>
          <a:p>
            <a:pPr>
              <a:defRPr/>
            </a:pPr>
            <a:endParaRPr lang="en-US"/>
          </a:p>
        </p:txBody>
      </p:sp>
      <p:sp>
        <p:nvSpPr>
          <p:cNvPr id="6" name="Slide Number Placeholder 5"/>
          <p:cNvSpPr>
            <a:spLocks noGrp="1"/>
          </p:cNvSpPr>
          <p:nvPr>
            <p:ph type="sldNum" sz="quarter" idx="4"/>
          </p:nvPr>
        </p:nvSpPr>
        <p:spPr>
          <a:xfrm>
            <a:off x="8204200" y="6477000"/>
            <a:ext cx="733425" cy="274638"/>
          </a:xfrm>
          <a:prstGeom prst="rect">
            <a:avLst/>
          </a:prstGeom>
        </p:spPr>
        <p:txBody>
          <a:bodyPr vert="horz" bIns="0" rtlCol="0" anchor="b"/>
          <a:lstStyle>
            <a:lvl1pPr algn="r" eaLnBrk="1" fontAlgn="auto" latinLnBrk="0" hangingPunct="1">
              <a:spcBef>
                <a:spcPts val="0"/>
              </a:spcBef>
              <a:spcAft>
                <a:spcPts val="0"/>
              </a:spcAft>
              <a:defRPr kumimoji="0" sz="1200">
                <a:solidFill>
                  <a:schemeClr val="tx1">
                    <a:tint val="95000"/>
                  </a:schemeClr>
                </a:solidFill>
                <a:latin typeface="+mn-lt"/>
                <a:cs typeface="+mn-cs"/>
              </a:defRPr>
            </a:lvl1pPr>
            <a:extLst/>
          </a:lstStyle>
          <a:p>
            <a:pPr>
              <a:defRPr/>
            </a:pPr>
            <a:fld id="{5EB8DDEF-5590-4CE4-B0EF-0ABE3A5E6229}"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00" r:id="rId1"/>
    <p:sldLayoutId id="2147483695" r:id="rId2"/>
    <p:sldLayoutId id="2147483701" r:id="rId3"/>
    <p:sldLayoutId id="2147483696" r:id="rId4"/>
    <p:sldLayoutId id="2147483697" r:id="rId5"/>
    <p:sldLayoutId id="2147483698" r:id="rId6"/>
    <p:sldLayoutId id="2147483702" r:id="rId7"/>
    <p:sldLayoutId id="2147483703" r:id="rId8"/>
    <p:sldLayoutId id="2147483704" r:id="rId9"/>
    <p:sldLayoutId id="2147483699" r:id="rId10"/>
    <p:sldLayoutId id="2147483705" r:id="rId11"/>
  </p:sldLayoutIdLst>
  <p:txStyles>
    <p:titleStyle>
      <a:lvl1pPr algn="l" rtl="0" eaLnBrk="0" fontAlgn="base" hangingPunct="0">
        <a:spcBef>
          <a:spcPct val="0"/>
        </a:spcBef>
        <a:spcAft>
          <a:spcPct val="0"/>
        </a:spcAft>
        <a:defRPr sz="4500" b="1" kern="1200">
          <a:solidFill>
            <a:srgbClr val="FFC800"/>
          </a:solidFill>
          <a:latin typeface="+mj-lt"/>
          <a:ea typeface="+mj-ea"/>
          <a:cs typeface="+mj-cs"/>
        </a:defRPr>
      </a:lvl1pPr>
      <a:lvl2pPr algn="l" rtl="0" eaLnBrk="0" fontAlgn="base" hangingPunct="0">
        <a:spcBef>
          <a:spcPct val="0"/>
        </a:spcBef>
        <a:spcAft>
          <a:spcPct val="0"/>
        </a:spcAft>
        <a:defRPr sz="4500" b="1">
          <a:solidFill>
            <a:srgbClr val="FFC800"/>
          </a:solidFill>
          <a:latin typeface="Corbel" pitchFamily="34" charset="0"/>
        </a:defRPr>
      </a:lvl2pPr>
      <a:lvl3pPr algn="l" rtl="0" eaLnBrk="0" fontAlgn="base" hangingPunct="0">
        <a:spcBef>
          <a:spcPct val="0"/>
        </a:spcBef>
        <a:spcAft>
          <a:spcPct val="0"/>
        </a:spcAft>
        <a:defRPr sz="4500" b="1">
          <a:solidFill>
            <a:srgbClr val="FFC800"/>
          </a:solidFill>
          <a:latin typeface="Corbel" pitchFamily="34" charset="0"/>
        </a:defRPr>
      </a:lvl3pPr>
      <a:lvl4pPr algn="l" rtl="0" eaLnBrk="0" fontAlgn="base" hangingPunct="0">
        <a:spcBef>
          <a:spcPct val="0"/>
        </a:spcBef>
        <a:spcAft>
          <a:spcPct val="0"/>
        </a:spcAft>
        <a:defRPr sz="4500" b="1">
          <a:solidFill>
            <a:srgbClr val="FFC800"/>
          </a:solidFill>
          <a:latin typeface="Corbel" pitchFamily="34" charset="0"/>
        </a:defRPr>
      </a:lvl4pPr>
      <a:lvl5pPr algn="l" rtl="0" eaLnBrk="0" fontAlgn="base" hangingPunct="0">
        <a:spcBef>
          <a:spcPct val="0"/>
        </a:spcBef>
        <a:spcAft>
          <a:spcPct val="0"/>
        </a:spcAft>
        <a:defRPr sz="4500" b="1">
          <a:solidFill>
            <a:srgbClr val="FFC800"/>
          </a:solidFill>
          <a:latin typeface="Corbel" pitchFamily="34" charset="0"/>
        </a:defRPr>
      </a:lvl5pPr>
      <a:lvl6pPr marL="457200" algn="l" rtl="0" fontAlgn="base">
        <a:spcBef>
          <a:spcPct val="0"/>
        </a:spcBef>
        <a:spcAft>
          <a:spcPct val="0"/>
        </a:spcAft>
        <a:defRPr sz="4500" b="1">
          <a:solidFill>
            <a:srgbClr val="FFC800"/>
          </a:solidFill>
          <a:latin typeface="Corbel" pitchFamily="34" charset="0"/>
        </a:defRPr>
      </a:lvl6pPr>
      <a:lvl7pPr marL="914400" algn="l" rtl="0" fontAlgn="base">
        <a:spcBef>
          <a:spcPct val="0"/>
        </a:spcBef>
        <a:spcAft>
          <a:spcPct val="0"/>
        </a:spcAft>
        <a:defRPr sz="4500" b="1">
          <a:solidFill>
            <a:srgbClr val="FFC800"/>
          </a:solidFill>
          <a:latin typeface="Corbel" pitchFamily="34" charset="0"/>
        </a:defRPr>
      </a:lvl7pPr>
      <a:lvl8pPr marL="1371600" algn="l" rtl="0" fontAlgn="base">
        <a:spcBef>
          <a:spcPct val="0"/>
        </a:spcBef>
        <a:spcAft>
          <a:spcPct val="0"/>
        </a:spcAft>
        <a:defRPr sz="4500" b="1">
          <a:solidFill>
            <a:srgbClr val="FFC800"/>
          </a:solidFill>
          <a:latin typeface="Corbel" pitchFamily="34" charset="0"/>
        </a:defRPr>
      </a:lvl8pPr>
      <a:lvl9pPr marL="1828800" algn="l" rtl="0" fontAlgn="base">
        <a:spcBef>
          <a:spcPct val="0"/>
        </a:spcBef>
        <a:spcAft>
          <a:spcPct val="0"/>
        </a:spcAft>
        <a:defRPr sz="4500" b="1">
          <a:solidFill>
            <a:srgbClr val="FFC800"/>
          </a:solidFill>
          <a:latin typeface="Corbel" pitchFamily="34" charset="0"/>
        </a:defRPr>
      </a:lvl9pPr>
      <a:extLst/>
    </p:titleStyle>
    <p:bodyStyle>
      <a:lvl1pPr marL="438150" indent="-319088" algn="l" rtl="0" eaLnBrk="0" fontAlgn="base" hangingPunct="0">
        <a:spcBef>
          <a:spcPct val="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730250" indent="-273050" algn="l" rtl="0" eaLnBrk="0" fontAlgn="base" hangingPunct="0">
        <a:spcBef>
          <a:spcPct val="20000"/>
        </a:spcBef>
        <a:spcAft>
          <a:spcPct val="0"/>
        </a:spcAft>
        <a:buClr>
          <a:schemeClr val="accent2"/>
        </a:buClr>
        <a:buSzPct val="90000"/>
        <a:buFont typeface="Wingdings" pitchFamily="2" charset="2"/>
        <a:buChar char=""/>
        <a:defRPr sz="2800" kern="1200">
          <a:solidFill>
            <a:schemeClr val="tx1"/>
          </a:solidFill>
          <a:latin typeface="+mn-lt"/>
          <a:ea typeface="+mn-ea"/>
          <a:cs typeface="+mn-cs"/>
        </a:defRPr>
      </a:lvl2pPr>
      <a:lvl3pPr marL="995363" indent="-228600" algn="l" rtl="0" eaLnBrk="0" fontAlgn="base" hangingPunct="0">
        <a:spcBef>
          <a:spcPct val="20000"/>
        </a:spcBef>
        <a:spcAft>
          <a:spcPct val="0"/>
        </a:spcAft>
        <a:buClr>
          <a:srgbClr val="E66C7D"/>
        </a:buClr>
        <a:buFont typeface="Arial" charset="0"/>
        <a:buChar char="▪"/>
        <a:defRPr sz="2400" kern="1200">
          <a:solidFill>
            <a:schemeClr val="tx1"/>
          </a:solidFill>
          <a:latin typeface="+mn-lt"/>
          <a:ea typeface="+mn-ea"/>
          <a:cs typeface="+mn-cs"/>
        </a:defRPr>
      </a:lvl3pPr>
      <a:lvl4pPr marL="1216025" indent="-182563" algn="l" rtl="0" eaLnBrk="0" fontAlgn="base" hangingPunct="0">
        <a:spcBef>
          <a:spcPct val="20000"/>
        </a:spcBef>
        <a:spcAft>
          <a:spcPct val="0"/>
        </a:spcAft>
        <a:buClr>
          <a:srgbClr val="6BB76D"/>
        </a:buClr>
        <a:buFont typeface="Arial" charset="0"/>
        <a:buChar char="▪"/>
        <a:defRPr sz="2000" kern="1200">
          <a:solidFill>
            <a:schemeClr val="tx1"/>
          </a:solidFill>
          <a:latin typeface="+mn-lt"/>
          <a:ea typeface="+mn-ea"/>
          <a:cs typeface="+mn-cs"/>
        </a:defRPr>
      </a:lvl4pPr>
      <a:lvl5pPr marL="1425575" indent="-182563" algn="l" rtl="0" eaLnBrk="0" fontAlgn="base" hangingPunct="0">
        <a:spcBef>
          <a:spcPct val="20000"/>
        </a:spcBef>
        <a:spcAft>
          <a:spcPct val="0"/>
        </a:spcAft>
        <a:buClr>
          <a:srgbClr val="E88651"/>
        </a:buClr>
        <a:buFont typeface="Wingdings 3" pitchFamily="18" charset="2"/>
        <a:buChar char=""/>
        <a:defRPr lang="en-US" sz="2000" kern="120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marylandpublicschools.org/msde"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billofrightsinstitute.org/resources/educator-resources/americapedia/americapedia-landmark-supreme-court-cases/plessy-v-ferguson/" TargetMode="External"/><Relationship Id="rId7" Type="http://schemas.openxmlformats.org/officeDocument/2006/relationships/hyperlink" Target="http://billofrightsinstitute.org/resources/educator-resources/americapedia/americapedia-landmark-supreme-court-cases/regents-v-bakke/"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billofrightsinstitute.org/resources/educator-resources/americapedia/americapedia-landmark-supreme-court-cases/loving-v-virginia/" TargetMode="External"/><Relationship Id="rId5" Type="http://schemas.openxmlformats.org/officeDocument/2006/relationships/hyperlink" Target="http://billofrightsinstitute.org/resources/educator-resources/americapedia/americapedia-landmark-supreme-court-cases/korematsu-v-us/" TargetMode="External"/><Relationship Id="rId4" Type="http://schemas.openxmlformats.org/officeDocument/2006/relationships/hyperlink" Target="http://billofrightsinstitute.org/resources/educator-resources/americapedia/americapedia-landmark-supreme-court-cases/brown-v-board-of-ed/"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windows2universe.org/earth/Atmosphere/precipitation/rain.html" TargetMode="External"/><Relationship Id="rId3" Type="http://schemas.openxmlformats.org/officeDocument/2006/relationships/hyperlink" Target="http://www.windows2universe.org/earth/Atmosphere/wind.html" TargetMode="External"/><Relationship Id="rId7" Type="http://schemas.openxmlformats.org/officeDocument/2006/relationships/hyperlink" Target="http://www.windows2universe.org/earth/Atmosphere/precipitation.html"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hyperlink" Target="http://www.windows2universe.org/earth/Atmosphere/clouds/cloud_formation.html" TargetMode="External"/><Relationship Id="rId5" Type="http://schemas.openxmlformats.org/officeDocument/2006/relationships/hyperlink" Target="http://www.windows2universe.org/earth/Water/condensation.html" TargetMode="External"/><Relationship Id="rId10" Type="http://schemas.openxmlformats.org/officeDocument/2006/relationships/hyperlink" Target="http://www.windows2universe.org/earth/Atmosphere/cloud.html" TargetMode="External"/><Relationship Id="rId4" Type="http://schemas.openxmlformats.org/officeDocument/2006/relationships/hyperlink" Target="http://www.windows2universe.org/earth/earth.html" TargetMode="External"/><Relationship Id="rId9" Type="http://schemas.openxmlformats.org/officeDocument/2006/relationships/hyperlink" Target="http://www.windows2universe.org/earth/polar/cryosphere_snow1.html"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www.windows2universe.org/earth/Atmosphere/precipitation/rain.html" TargetMode="External"/><Relationship Id="rId3" Type="http://schemas.openxmlformats.org/officeDocument/2006/relationships/hyperlink" Target="http://www.windows2universe.org/earth/Atmosphere/wind.html" TargetMode="External"/><Relationship Id="rId7" Type="http://schemas.openxmlformats.org/officeDocument/2006/relationships/hyperlink" Target="http://www.windows2universe.org/earth/Atmosphere/precipitation.html" TargetMode="External"/><Relationship Id="rId12"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http://www.windows2universe.org/earth/Atmosphere/clouds/cloud_formation.html" TargetMode="External"/><Relationship Id="rId11" Type="http://schemas.openxmlformats.org/officeDocument/2006/relationships/image" Target="../media/image19.png"/><Relationship Id="rId5" Type="http://schemas.openxmlformats.org/officeDocument/2006/relationships/hyperlink" Target="http://www.windows2universe.org/earth/Water/condensation.html" TargetMode="External"/><Relationship Id="rId10" Type="http://schemas.openxmlformats.org/officeDocument/2006/relationships/image" Target="../media/image18.jpeg"/><Relationship Id="rId4" Type="http://schemas.openxmlformats.org/officeDocument/2006/relationships/hyperlink" Target="http://www.windows2universe.org/earth/earth.html" TargetMode="External"/><Relationship Id="rId9" Type="http://schemas.openxmlformats.org/officeDocument/2006/relationships/hyperlink" Target="http://www.windows2universe.org/earth/polar/cryosphere_snow1.html"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marylandpublicschools.org/msde" TargetMode="External"/><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533400"/>
            <a:ext cx="8077200" cy="990600"/>
          </a:xfrm>
        </p:spPr>
        <p:txBody>
          <a:bodyPr>
            <a:noAutofit/>
          </a:bodyPr>
          <a:lstStyle/>
          <a:p>
            <a:pPr algn="ctr" eaLnBrk="1" fontAlgn="auto" hangingPunct="1">
              <a:spcAft>
                <a:spcPts val="0"/>
              </a:spcAft>
              <a:defRPr/>
            </a:pPr>
            <a:r>
              <a:rPr lang="en-US" sz="6000" dirty="0" smtClean="0">
                <a:solidFill>
                  <a:schemeClr val="accent1">
                    <a:satMod val="150000"/>
                  </a:schemeClr>
                </a:solidFill>
                <a:latin typeface="Calibri" pitchFamily="34" charset="0"/>
                <a:cs typeface="Calibri" pitchFamily="34" charset="0"/>
              </a:rPr>
              <a:t>Introduction to Disciplinary Literacy</a:t>
            </a:r>
            <a:endParaRPr lang="en-US" sz="6000" dirty="0">
              <a:solidFill>
                <a:schemeClr val="accent1">
                  <a:satMod val="150000"/>
                </a:schemeClr>
              </a:solidFill>
              <a:latin typeface="Calibri" pitchFamily="34" charset="0"/>
              <a:cs typeface="Calibri" pitchFamily="34" charset="0"/>
            </a:endParaRPr>
          </a:p>
        </p:txBody>
      </p:sp>
      <p:sp>
        <p:nvSpPr>
          <p:cNvPr id="3" name="Subtitle 2"/>
          <p:cNvSpPr>
            <a:spLocks noGrp="1"/>
          </p:cNvSpPr>
          <p:nvPr>
            <p:ph type="subTitle" idx="1"/>
          </p:nvPr>
        </p:nvSpPr>
        <p:spPr>
          <a:xfrm>
            <a:off x="685800" y="3200400"/>
            <a:ext cx="8077200" cy="1500188"/>
          </a:xfrm>
        </p:spPr>
        <p:txBody>
          <a:bodyPr rtlCol="0">
            <a:normAutofit fontScale="25000" lnSpcReduction="20000"/>
          </a:bodyPr>
          <a:lstStyle/>
          <a:p>
            <a:pPr eaLnBrk="1" fontAlgn="auto" hangingPunct="1">
              <a:spcBef>
                <a:spcPts val="0"/>
              </a:spcBef>
              <a:spcAft>
                <a:spcPts val="0"/>
              </a:spcAft>
              <a:buFont typeface="Wingdings 2"/>
              <a:buNone/>
              <a:defRPr/>
            </a:pPr>
            <a:endParaRPr lang="en-US" sz="2400" dirty="0" smtClean="0">
              <a:latin typeface="Calibri" pitchFamily="34" charset="0"/>
              <a:cs typeface="Calibri" pitchFamily="34" charset="0"/>
            </a:endParaRPr>
          </a:p>
          <a:p>
            <a:pPr eaLnBrk="1" fontAlgn="auto" hangingPunct="1">
              <a:spcBef>
                <a:spcPts val="0"/>
              </a:spcBef>
              <a:spcAft>
                <a:spcPts val="0"/>
              </a:spcAft>
              <a:buFont typeface="Wingdings 2"/>
              <a:buNone/>
              <a:defRPr/>
            </a:pPr>
            <a:endParaRPr lang="en-US" sz="2400" dirty="0" smtClean="0">
              <a:latin typeface="Calibri" pitchFamily="34" charset="0"/>
              <a:cs typeface="Calibri" pitchFamily="34" charset="0"/>
            </a:endParaRPr>
          </a:p>
          <a:p>
            <a:pPr eaLnBrk="1" fontAlgn="auto" hangingPunct="1">
              <a:spcBef>
                <a:spcPts val="0"/>
              </a:spcBef>
              <a:spcAft>
                <a:spcPts val="0"/>
              </a:spcAft>
              <a:buFont typeface="Wingdings 2"/>
              <a:buNone/>
              <a:defRPr/>
            </a:pPr>
            <a:endParaRPr lang="en-US" sz="2400" dirty="0" smtClean="0">
              <a:latin typeface="Calibri" pitchFamily="34" charset="0"/>
              <a:cs typeface="Calibri" pitchFamily="34" charset="0"/>
            </a:endParaRPr>
          </a:p>
          <a:p>
            <a:pPr eaLnBrk="1" fontAlgn="auto" hangingPunct="1">
              <a:spcBef>
                <a:spcPts val="0"/>
              </a:spcBef>
              <a:spcAft>
                <a:spcPts val="0"/>
              </a:spcAft>
              <a:buFont typeface="Wingdings 2"/>
              <a:buNone/>
              <a:defRPr/>
            </a:pPr>
            <a:endParaRPr lang="en-US" sz="2400" dirty="0" smtClean="0">
              <a:latin typeface="Calibri" pitchFamily="34" charset="0"/>
              <a:cs typeface="Calibri" pitchFamily="34" charset="0"/>
            </a:endParaRPr>
          </a:p>
          <a:p>
            <a:pPr eaLnBrk="1" fontAlgn="auto" hangingPunct="1">
              <a:spcBef>
                <a:spcPts val="0"/>
              </a:spcBef>
              <a:spcAft>
                <a:spcPts val="0"/>
              </a:spcAft>
              <a:buFont typeface="Wingdings 2"/>
              <a:buNone/>
              <a:defRPr/>
            </a:pPr>
            <a:endParaRPr lang="en-US" sz="2400" dirty="0" smtClean="0">
              <a:latin typeface="Calibri" pitchFamily="34" charset="0"/>
              <a:cs typeface="Calibri" pitchFamily="34" charset="0"/>
            </a:endParaRPr>
          </a:p>
          <a:p>
            <a:pPr algn="ctr" eaLnBrk="1" fontAlgn="auto" hangingPunct="1">
              <a:spcBef>
                <a:spcPts val="0"/>
              </a:spcBef>
              <a:spcAft>
                <a:spcPts val="0"/>
              </a:spcAft>
              <a:buFont typeface="Wingdings 2"/>
              <a:buNone/>
              <a:defRPr/>
            </a:pPr>
            <a:endParaRPr lang="en-US" sz="10000" dirty="0" smtClean="0">
              <a:latin typeface="Calibri" pitchFamily="34" charset="0"/>
              <a:cs typeface="Calibri" pitchFamily="34" charset="0"/>
            </a:endParaRPr>
          </a:p>
          <a:p>
            <a:pPr algn="ctr" eaLnBrk="1" fontAlgn="auto" hangingPunct="1">
              <a:spcBef>
                <a:spcPts val="0"/>
              </a:spcBef>
              <a:spcAft>
                <a:spcPts val="0"/>
              </a:spcAft>
              <a:buFont typeface="Wingdings 2"/>
              <a:buNone/>
              <a:defRPr/>
            </a:pPr>
            <a:r>
              <a:rPr lang="en-US" sz="11200" dirty="0" smtClean="0">
                <a:latin typeface="Calibri" pitchFamily="34" charset="0"/>
                <a:cs typeface="Calibri" pitchFamily="34" charset="0"/>
              </a:rPr>
              <a:t>Reading in History/Social Studies</a:t>
            </a:r>
          </a:p>
          <a:p>
            <a:pPr algn="ctr" eaLnBrk="1" fontAlgn="auto" hangingPunct="1">
              <a:spcBef>
                <a:spcPts val="0"/>
              </a:spcBef>
              <a:spcAft>
                <a:spcPts val="0"/>
              </a:spcAft>
              <a:buFont typeface="Wingdings 2"/>
              <a:buNone/>
              <a:defRPr/>
            </a:pPr>
            <a:r>
              <a:rPr lang="en-US" sz="11200" dirty="0" smtClean="0">
                <a:latin typeface="Calibri" pitchFamily="34" charset="0"/>
                <a:cs typeface="Calibri" pitchFamily="34" charset="0"/>
              </a:rPr>
              <a:t>Science and Technical Subjects</a:t>
            </a:r>
          </a:p>
          <a:p>
            <a:pPr algn="ctr" eaLnBrk="1" fontAlgn="auto" hangingPunct="1">
              <a:spcBef>
                <a:spcPts val="0"/>
              </a:spcBef>
              <a:spcAft>
                <a:spcPts val="0"/>
              </a:spcAft>
              <a:buFont typeface="Wingdings 2"/>
              <a:buNone/>
              <a:defRPr/>
            </a:pPr>
            <a:endParaRPr lang="en-US" sz="10000" dirty="0" smtClean="0">
              <a:latin typeface="Calibri" pitchFamily="34" charset="0"/>
              <a:cs typeface="Calibri" pitchFamily="34" charset="0"/>
            </a:endParaRPr>
          </a:p>
          <a:p>
            <a:pPr algn="ctr" eaLnBrk="1" fontAlgn="auto" hangingPunct="1">
              <a:spcBef>
                <a:spcPts val="0"/>
              </a:spcBef>
              <a:spcAft>
                <a:spcPts val="0"/>
              </a:spcAft>
              <a:buFont typeface="Wingdings 2"/>
              <a:buNone/>
              <a:defRPr/>
            </a:pPr>
            <a:endParaRPr lang="en-US" sz="10000" dirty="0" smtClean="0">
              <a:latin typeface="Calibri" pitchFamily="34" charset="0"/>
              <a:cs typeface="Calibri" pitchFamily="34" charset="0"/>
            </a:endParaRPr>
          </a:p>
          <a:p>
            <a:pPr algn="ctr" eaLnBrk="1" fontAlgn="auto" hangingPunct="1">
              <a:spcBef>
                <a:spcPts val="0"/>
              </a:spcBef>
              <a:spcAft>
                <a:spcPts val="0"/>
              </a:spcAft>
              <a:buFont typeface="Wingdings 2"/>
              <a:buNone/>
              <a:defRPr/>
            </a:pPr>
            <a:r>
              <a:rPr lang="en-US" sz="10000" dirty="0" smtClean="0">
                <a:solidFill>
                  <a:srgbClr val="FFC000"/>
                </a:solidFill>
                <a:latin typeface="Calibri" pitchFamily="34" charset="0"/>
                <a:cs typeface="Calibri" pitchFamily="34" charset="0"/>
              </a:rPr>
              <a:t>Maryland Career and College Readiness Conference</a:t>
            </a:r>
          </a:p>
          <a:p>
            <a:pPr algn="ctr" eaLnBrk="1" fontAlgn="auto" hangingPunct="1">
              <a:spcBef>
                <a:spcPts val="0"/>
              </a:spcBef>
              <a:spcAft>
                <a:spcPts val="0"/>
              </a:spcAft>
              <a:buFont typeface="Wingdings 2"/>
              <a:buNone/>
              <a:defRPr/>
            </a:pPr>
            <a:r>
              <a:rPr lang="en-US" sz="10000" dirty="0" smtClean="0">
                <a:solidFill>
                  <a:srgbClr val="FFC000"/>
                </a:solidFill>
                <a:latin typeface="Calibri" pitchFamily="34" charset="0"/>
                <a:cs typeface="Calibri" pitchFamily="34" charset="0"/>
              </a:rPr>
              <a:t>Summer 2014</a:t>
            </a:r>
          </a:p>
        </p:txBody>
      </p:sp>
      <p:pic>
        <p:nvPicPr>
          <p:cNvPr id="8197" name="Picture 3" descr="http://www.marylandpublicschools.org/MSDE/Images/msde_logowithoutborder.gif">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81400" y="5562600"/>
            <a:ext cx="1957388" cy="874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 name="Isosceles Triangle 17"/>
          <p:cNvSpPr/>
          <p:nvPr/>
        </p:nvSpPr>
        <p:spPr>
          <a:xfrm>
            <a:off x="228600" y="381000"/>
            <a:ext cx="8763000" cy="5867400"/>
          </a:xfrm>
          <a:prstGeom prst="triangle">
            <a:avLst>
              <a:gd name="adj" fmla="val 50000"/>
            </a:avLst>
          </a:prstGeom>
          <a:gradFill flip="none" rotWithShape="1">
            <a:gsLst>
              <a:gs pos="0">
                <a:schemeClr val="accent1">
                  <a:lumMod val="40000"/>
                  <a:lumOff val="60000"/>
                  <a:shade val="30000"/>
                  <a:satMod val="115000"/>
                </a:schemeClr>
              </a:gs>
              <a:gs pos="50000">
                <a:schemeClr val="accent1">
                  <a:lumMod val="40000"/>
                  <a:lumOff val="60000"/>
                  <a:shade val="67500"/>
                  <a:satMod val="115000"/>
                </a:schemeClr>
              </a:gs>
              <a:gs pos="100000">
                <a:schemeClr val="accent1">
                  <a:lumMod val="40000"/>
                  <a:lumOff val="60000"/>
                  <a:shade val="100000"/>
                  <a:satMod val="115000"/>
                </a:schemeClr>
              </a:gs>
            </a:gsLst>
            <a:lin ang="54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4400" dirty="0">
              <a:solidFill>
                <a:schemeClr val="tx1"/>
              </a:solidFill>
            </a:endParaRPr>
          </a:p>
        </p:txBody>
      </p:sp>
      <p:cxnSp>
        <p:nvCxnSpPr>
          <p:cNvPr id="20" name="Straight Connector 19"/>
          <p:cNvCxnSpPr/>
          <p:nvPr/>
        </p:nvCxnSpPr>
        <p:spPr>
          <a:xfrm>
            <a:off x="2819400" y="2895600"/>
            <a:ext cx="3581400"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1600" y="4800600"/>
            <a:ext cx="6629400" cy="0"/>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
        <p:nvSpPr>
          <p:cNvPr id="16389" name="TextBox 36"/>
          <p:cNvSpPr txBox="1">
            <a:spLocks noChangeArrowheads="1"/>
          </p:cNvSpPr>
          <p:nvPr/>
        </p:nvSpPr>
        <p:spPr bwMode="auto">
          <a:xfrm>
            <a:off x="2133600" y="5181600"/>
            <a:ext cx="48768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orbel" pitchFamily="34" charset="0"/>
                <a:cs typeface="Arial" charset="0"/>
              </a:defRPr>
            </a:lvl1pPr>
            <a:lvl2pPr marL="742950" indent="-285750" eaLnBrk="0" hangingPunct="0">
              <a:defRPr>
                <a:solidFill>
                  <a:schemeClr val="tx1"/>
                </a:solidFill>
                <a:latin typeface="Corbel" pitchFamily="34" charset="0"/>
                <a:cs typeface="Arial" charset="0"/>
              </a:defRPr>
            </a:lvl2pPr>
            <a:lvl3pPr marL="1143000" indent="-228600" eaLnBrk="0" hangingPunct="0">
              <a:defRPr>
                <a:solidFill>
                  <a:schemeClr val="tx1"/>
                </a:solidFill>
                <a:latin typeface="Corbel" pitchFamily="34" charset="0"/>
                <a:cs typeface="Arial" charset="0"/>
              </a:defRPr>
            </a:lvl3pPr>
            <a:lvl4pPr marL="1600200" indent="-228600" eaLnBrk="0" hangingPunct="0">
              <a:defRPr>
                <a:solidFill>
                  <a:schemeClr val="tx1"/>
                </a:solidFill>
                <a:latin typeface="Corbel" pitchFamily="34" charset="0"/>
                <a:cs typeface="Arial" charset="0"/>
              </a:defRPr>
            </a:lvl4pPr>
            <a:lvl5pPr marL="2057400" indent="-228600" eaLnBrk="0" hangingPunct="0">
              <a:defRPr>
                <a:solidFill>
                  <a:schemeClr val="tx1"/>
                </a:solidFill>
                <a:latin typeface="Corbel" pitchFamily="34" charset="0"/>
                <a:cs typeface="Arial" charset="0"/>
              </a:defRPr>
            </a:lvl5pPr>
            <a:lvl6pPr marL="2514600" indent="-228600" eaLnBrk="0" fontAlgn="base" hangingPunct="0">
              <a:spcBef>
                <a:spcPct val="0"/>
              </a:spcBef>
              <a:spcAft>
                <a:spcPct val="0"/>
              </a:spcAft>
              <a:defRPr>
                <a:solidFill>
                  <a:schemeClr val="tx1"/>
                </a:solidFill>
                <a:latin typeface="Corbel" pitchFamily="34" charset="0"/>
                <a:cs typeface="Arial" charset="0"/>
              </a:defRPr>
            </a:lvl6pPr>
            <a:lvl7pPr marL="2971800" indent="-228600" eaLnBrk="0" fontAlgn="base" hangingPunct="0">
              <a:spcBef>
                <a:spcPct val="0"/>
              </a:spcBef>
              <a:spcAft>
                <a:spcPct val="0"/>
              </a:spcAft>
              <a:defRPr>
                <a:solidFill>
                  <a:schemeClr val="tx1"/>
                </a:solidFill>
                <a:latin typeface="Corbel" pitchFamily="34" charset="0"/>
                <a:cs typeface="Arial" charset="0"/>
              </a:defRPr>
            </a:lvl7pPr>
            <a:lvl8pPr marL="3429000" indent="-228600" eaLnBrk="0" fontAlgn="base" hangingPunct="0">
              <a:spcBef>
                <a:spcPct val="0"/>
              </a:spcBef>
              <a:spcAft>
                <a:spcPct val="0"/>
              </a:spcAft>
              <a:defRPr>
                <a:solidFill>
                  <a:schemeClr val="tx1"/>
                </a:solidFill>
                <a:latin typeface="Corbel" pitchFamily="34" charset="0"/>
                <a:cs typeface="Arial" charset="0"/>
              </a:defRPr>
            </a:lvl8pPr>
            <a:lvl9pPr marL="3886200" indent="-228600" eaLnBrk="0" fontAlgn="base" hangingPunct="0">
              <a:spcBef>
                <a:spcPct val="0"/>
              </a:spcBef>
              <a:spcAft>
                <a:spcPct val="0"/>
              </a:spcAft>
              <a:defRPr>
                <a:solidFill>
                  <a:schemeClr val="tx1"/>
                </a:solidFill>
                <a:latin typeface="Corbel" pitchFamily="34" charset="0"/>
                <a:cs typeface="Arial" charset="0"/>
              </a:defRPr>
            </a:lvl9pPr>
          </a:lstStyle>
          <a:p>
            <a:pPr algn="ctr" eaLnBrk="1" hangingPunct="1"/>
            <a:r>
              <a:rPr lang="en-US" sz="3200" b="1"/>
              <a:t>Basic Literacy</a:t>
            </a:r>
          </a:p>
        </p:txBody>
      </p:sp>
      <p:sp>
        <p:nvSpPr>
          <p:cNvPr id="16390" name="TextBox 37"/>
          <p:cNvSpPr txBox="1">
            <a:spLocks noChangeArrowheads="1"/>
          </p:cNvSpPr>
          <p:nvPr/>
        </p:nvSpPr>
        <p:spPr bwMode="auto">
          <a:xfrm>
            <a:off x="2514600" y="3962400"/>
            <a:ext cx="43434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orbel" pitchFamily="34" charset="0"/>
                <a:cs typeface="Arial" charset="0"/>
              </a:defRPr>
            </a:lvl1pPr>
            <a:lvl2pPr marL="742950" indent="-285750" eaLnBrk="0" hangingPunct="0">
              <a:defRPr>
                <a:solidFill>
                  <a:schemeClr val="tx1"/>
                </a:solidFill>
                <a:latin typeface="Corbel" pitchFamily="34" charset="0"/>
                <a:cs typeface="Arial" charset="0"/>
              </a:defRPr>
            </a:lvl2pPr>
            <a:lvl3pPr marL="1143000" indent="-228600" eaLnBrk="0" hangingPunct="0">
              <a:defRPr>
                <a:solidFill>
                  <a:schemeClr val="tx1"/>
                </a:solidFill>
                <a:latin typeface="Corbel" pitchFamily="34" charset="0"/>
                <a:cs typeface="Arial" charset="0"/>
              </a:defRPr>
            </a:lvl3pPr>
            <a:lvl4pPr marL="1600200" indent="-228600" eaLnBrk="0" hangingPunct="0">
              <a:defRPr>
                <a:solidFill>
                  <a:schemeClr val="tx1"/>
                </a:solidFill>
                <a:latin typeface="Corbel" pitchFamily="34" charset="0"/>
                <a:cs typeface="Arial" charset="0"/>
              </a:defRPr>
            </a:lvl4pPr>
            <a:lvl5pPr marL="2057400" indent="-228600" eaLnBrk="0" hangingPunct="0">
              <a:defRPr>
                <a:solidFill>
                  <a:schemeClr val="tx1"/>
                </a:solidFill>
                <a:latin typeface="Corbel" pitchFamily="34" charset="0"/>
                <a:cs typeface="Arial" charset="0"/>
              </a:defRPr>
            </a:lvl5pPr>
            <a:lvl6pPr marL="2514600" indent="-228600" eaLnBrk="0" fontAlgn="base" hangingPunct="0">
              <a:spcBef>
                <a:spcPct val="0"/>
              </a:spcBef>
              <a:spcAft>
                <a:spcPct val="0"/>
              </a:spcAft>
              <a:defRPr>
                <a:solidFill>
                  <a:schemeClr val="tx1"/>
                </a:solidFill>
                <a:latin typeface="Corbel" pitchFamily="34" charset="0"/>
                <a:cs typeface="Arial" charset="0"/>
              </a:defRPr>
            </a:lvl6pPr>
            <a:lvl7pPr marL="2971800" indent="-228600" eaLnBrk="0" fontAlgn="base" hangingPunct="0">
              <a:spcBef>
                <a:spcPct val="0"/>
              </a:spcBef>
              <a:spcAft>
                <a:spcPct val="0"/>
              </a:spcAft>
              <a:defRPr>
                <a:solidFill>
                  <a:schemeClr val="tx1"/>
                </a:solidFill>
                <a:latin typeface="Corbel" pitchFamily="34" charset="0"/>
                <a:cs typeface="Arial" charset="0"/>
              </a:defRPr>
            </a:lvl7pPr>
            <a:lvl8pPr marL="3429000" indent="-228600" eaLnBrk="0" fontAlgn="base" hangingPunct="0">
              <a:spcBef>
                <a:spcPct val="0"/>
              </a:spcBef>
              <a:spcAft>
                <a:spcPct val="0"/>
              </a:spcAft>
              <a:defRPr>
                <a:solidFill>
                  <a:schemeClr val="tx1"/>
                </a:solidFill>
                <a:latin typeface="Corbel" pitchFamily="34" charset="0"/>
                <a:cs typeface="Arial" charset="0"/>
              </a:defRPr>
            </a:lvl8pPr>
            <a:lvl9pPr marL="3886200" indent="-228600" eaLnBrk="0" fontAlgn="base" hangingPunct="0">
              <a:spcBef>
                <a:spcPct val="0"/>
              </a:spcBef>
              <a:spcAft>
                <a:spcPct val="0"/>
              </a:spcAft>
              <a:defRPr>
                <a:solidFill>
                  <a:schemeClr val="tx1"/>
                </a:solidFill>
                <a:latin typeface="Corbel" pitchFamily="34" charset="0"/>
                <a:cs typeface="Arial" charset="0"/>
              </a:defRPr>
            </a:lvl9pPr>
          </a:lstStyle>
          <a:p>
            <a:pPr algn="ctr" eaLnBrk="1" hangingPunct="1"/>
            <a:r>
              <a:rPr lang="en-US" sz="3200" b="1"/>
              <a:t>Intermediate  Literacy</a:t>
            </a:r>
          </a:p>
        </p:txBody>
      </p:sp>
      <p:sp>
        <p:nvSpPr>
          <p:cNvPr id="16391" name="TextBox 38"/>
          <p:cNvSpPr txBox="1">
            <a:spLocks noChangeArrowheads="1"/>
          </p:cNvSpPr>
          <p:nvPr/>
        </p:nvSpPr>
        <p:spPr bwMode="auto">
          <a:xfrm>
            <a:off x="3352800" y="1752600"/>
            <a:ext cx="2514600" cy="107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orbel" pitchFamily="34" charset="0"/>
                <a:cs typeface="Arial" charset="0"/>
              </a:defRPr>
            </a:lvl1pPr>
            <a:lvl2pPr marL="742950" indent="-285750" eaLnBrk="0" hangingPunct="0">
              <a:defRPr>
                <a:solidFill>
                  <a:schemeClr val="tx1"/>
                </a:solidFill>
                <a:latin typeface="Corbel" pitchFamily="34" charset="0"/>
                <a:cs typeface="Arial" charset="0"/>
              </a:defRPr>
            </a:lvl2pPr>
            <a:lvl3pPr marL="1143000" indent="-228600" eaLnBrk="0" hangingPunct="0">
              <a:defRPr>
                <a:solidFill>
                  <a:schemeClr val="tx1"/>
                </a:solidFill>
                <a:latin typeface="Corbel" pitchFamily="34" charset="0"/>
                <a:cs typeface="Arial" charset="0"/>
              </a:defRPr>
            </a:lvl3pPr>
            <a:lvl4pPr marL="1600200" indent="-228600" eaLnBrk="0" hangingPunct="0">
              <a:defRPr>
                <a:solidFill>
                  <a:schemeClr val="tx1"/>
                </a:solidFill>
                <a:latin typeface="Corbel" pitchFamily="34" charset="0"/>
                <a:cs typeface="Arial" charset="0"/>
              </a:defRPr>
            </a:lvl4pPr>
            <a:lvl5pPr marL="2057400" indent="-228600" eaLnBrk="0" hangingPunct="0">
              <a:defRPr>
                <a:solidFill>
                  <a:schemeClr val="tx1"/>
                </a:solidFill>
                <a:latin typeface="Corbel" pitchFamily="34" charset="0"/>
                <a:cs typeface="Arial" charset="0"/>
              </a:defRPr>
            </a:lvl5pPr>
            <a:lvl6pPr marL="2514600" indent="-228600" eaLnBrk="0" fontAlgn="base" hangingPunct="0">
              <a:spcBef>
                <a:spcPct val="0"/>
              </a:spcBef>
              <a:spcAft>
                <a:spcPct val="0"/>
              </a:spcAft>
              <a:defRPr>
                <a:solidFill>
                  <a:schemeClr val="tx1"/>
                </a:solidFill>
                <a:latin typeface="Corbel" pitchFamily="34" charset="0"/>
                <a:cs typeface="Arial" charset="0"/>
              </a:defRPr>
            </a:lvl6pPr>
            <a:lvl7pPr marL="2971800" indent="-228600" eaLnBrk="0" fontAlgn="base" hangingPunct="0">
              <a:spcBef>
                <a:spcPct val="0"/>
              </a:spcBef>
              <a:spcAft>
                <a:spcPct val="0"/>
              </a:spcAft>
              <a:defRPr>
                <a:solidFill>
                  <a:schemeClr val="tx1"/>
                </a:solidFill>
                <a:latin typeface="Corbel" pitchFamily="34" charset="0"/>
                <a:cs typeface="Arial" charset="0"/>
              </a:defRPr>
            </a:lvl7pPr>
            <a:lvl8pPr marL="3429000" indent="-228600" eaLnBrk="0" fontAlgn="base" hangingPunct="0">
              <a:spcBef>
                <a:spcPct val="0"/>
              </a:spcBef>
              <a:spcAft>
                <a:spcPct val="0"/>
              </a:spcAft>
              <a:defRPr>
                <a:solidFill>
                  <a:schemeClr val="tx1"/>
                </a:solidFill>
                <a:latin typeface="Corbel" pitchFamily="34" charset="0"/>
                <a:cs typeface="Arial" charset="0"/>
              </a:defRPr>
            </a:lvl8pPr>
            <a:lvl9pPr marL="3886200" indent="-228600" eaLnBrk="0" fontAlgn="base" hangingPunct="0">
              <a:spcBef>
                <a:spcPct val="0"/>
              </a:spcBef>
              <a:spcAft>
                <a:spcPct val="0"/>
              </a:spcAft>
              <a:defRPr>
                <a:solidFill>
                  <a:schemeClr val="tx1"/>
                </a:solidFill>
                <a:latin typeface="Corbel" pitchFamily="34" charset="0"/>
                <a:cs typeface="Arial" charset="0"/>
              </a:defRPr>
            </a:lvl9pPr>
          </a:lstStyle>
          <a:p>
            <a:pPr algn="ctr" eaLnBrk="1" hangingPunct="1"/>
            <a:r>
              <a:rPr lang="en-US" sz="3200" b="1"/>
              <a:t>Disciplinary  Literacy</a:t>
            </a:r>
          </a:p>
        </p:txBody>
      </p:sp>
      <p:sp>
        <p:nvSpPr>
          <p:cNvPr id="16392" name="TextBox 45"/>
          <p:cNvSpPr txBox="1">
            <a:spLocks noChangeArrowheads="1"/>
          </p:cNvSpPr>
          <p:nvPr/>
        </p:nvSpPr>
        <p:spPr bwMode="auto">
          <a:xfrm>
            <a:off x="152400" y="5029200"/>
            <a:ext cx="942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orbel" pitchFamily="34" charset="0"/>
                <a:cs typeface="Arial" charset="0"/>
              </a:defRPr>
            </a:lvl1pPr>
            <a:lvl2pPr marL="742950" indent="-285750" eaLnBrk="0" hangingPunct="0">
              <a:defRPr>
                <a:solidFill>
                  <a:schemeClr val="tx1"/>
                </a:solidFill>
                <a:latin typeface="Corbel" pitchFamily="34" charset="0"/>
                <a:cs typeface="Arial" charset="0"/>
              </a:defRPr>
            </a:lvl2pPr>
            <a:lvl3pPr marL="1143000" indent="-228600" eaLnBrk="0" hangingPunct="0">
              <a:defRPr>
                <a:solidFill>
                  <a:schemeClr val="tx1"/>
                </a:solidFill>
                <a:latin typeface="Corbel" pitchFamily="34" charset="0"/>
                <a:cs typeface="Arial" charset="0"/>
              </a:defRPr>
            </a:lvl3pPr>
            <a:lvl4pPr marL="1600200" indent="-228600" eaLnBrk="0" hangingPunct="0">
              <a:defRPr>
                <a:solidFill>
                  <a:schemeClr val="tx1"/>
                </a:solidFill>
                <a:latin typeface="Corbel" pitchFamily="34" charset="0"/>
                <a:cs typeface="Arial" charset="0"/>
              </a:defRPr>
            </a:lvl4pPr>
            <a:lvl5pPr marL="2057400" indent="-228600" eaLnBrk="0" hangingPunct="0">
              <a:defRPr>
                <a:solidFill>
                  <a:schemeClr val="tx1"/>
                </a:solidFill>
                <a:latin typeface="Corbel" pitchFamily="34" charset="0"/>
                <a:cs typeface="Arial" charset="0"/>
              </a:defRPr>
            </a:lvl5pPr>
            <a:lvl6pPr marL="2514600" indent="-228600" eaLnBrk="0" fontAlgn="base" hangingPunct="0">
              <a:spcBef>
                <a:spcPct val="0"/>
              </a:spcBef>
              <a:spcAft>
                <a:spcPct val="0"/>
              </a:spcAft>
              <a:defRPr>
                <a:solidFill>
                  <a:schemeClr val="tx1"/>
                </a:solidFill>
                <a:latin typeface="Corbel" pitchFamily="34" charset="0"/>
                <a:cs typeface="Arial" charset="0"/>
              </a:defRPr>
            </a:lvl6pPr>
            <a:lvl7pPr marL="2971800" indent="-228600" eaLnBrk="0" fontAlgn="base" hangingPunct="0">
              <a:spcBef>
                <a:spcPct val="0"/>
              </a:spcBef>
              <a:spcAft>
                <a:spcPct val="0"/>
              </a:spcAft>
              <a:defRPr>
                <a:solidFill>
                  <a:schemeClr val="tx1"/>
                </a:solidFill>
                <a:latin typeface="Corbel" pitchFamily="34" charset="0"/>
                <a:cs typeface="Arial" charset="0"/>
              </a:defRPr>
            </a:lvl7pPr>
            <a:lvl8pPr marL="3429000" indent="-228600" eaLnBrk="0" fontAlgn="base" hangingPunct="0">
              <a:spcBef>
                <a:spcPct val="0"/>
              </a:spcBef>
              <a:spcAft>
                <a:spcPct val="0"/>
              </a:spcAft>
              <a:defRPr>
                <a:solidFill>
                  <a:schemeClr val="tx1"/>
                </a:solidFill>
                <a:latin typeface="Corbel" pitchFamily="34" charset="0"/>
                <a:cs typeface="Arial" charset="0"/>
              </a:defRPr>
            </a:lvl8pPr>
            <a:lvl9pPr marL="3886200" indent="-228600" eaLnBrk="0" fontAlgn="base" hangingPunct="0">
              <a:spcBef>
                <a:spcPct val="0"/>
              </a:spcBef>
              <a:spcAft>
                <a:spcPct val="0"/>
              </a:spcAft>
              <a:defRPr>
                <a:solidFill>
                  <a:schemeClr val="tx1"/>
                </a:solidFill>
                <a:latin typeface="Corbel" pitchFamily="34" charset="0"/>
                <a:cs typeface="Arial" charset="0"/>
              </a:defRPr>
            </a:lvl9pPr>
          </a:lstStyle>
          <a:p>
            <a:pPr eaLnBrk="1" hangingPunct="1"/>
            <a:r>
              <a:rPr lang="en-US" sz="2400">
                <a:solidFill>
                  <a:schemeClr val="accent1"/>
                </a:solidFill>
              </a:rPr>
              <a:t>Pk-3</a:t>
            </a:r>
          </a:p>
        </p:txBody>
      </p:sp>
      <p:sp>
        <p:nvSpPr>
          <p:cNvPr id="16393" name="TextBox 46"/>
          <p:cNvSpPr txBox="1">
            <a:spLocks noChangeArrowheads="1"/>
          </p:cNvSpPr>
          <p:nvPr/>
        </p:nvSpPr>
        <p:spPr bwMode="auto">
          <a:xfrm>
            <a:off x="838200" y="4038600"/>
            <a:ext cx="874713"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orbel" pitchFamily="34" charset="0"/>
                <a:cs typeface="Arial" charset="0"/>
              </a:defRPr>
            </a:lvl1pPr>
            <a:lvl2pPr marL="742950" indent="-285750" eaLnBrk="0" hangingPunct="0">
              <a:defRPr>
                <a:solidFill>
                  <a:schemeClr val="tx1"/>
                </a:solidFill>
                <a:latin typeface="Corbel" pitchFamily="34" charset="0"/>
                <a:cs typeface="Arial" charset="0"/>
              </a:defRPr>
            </a:lvl2pPr>
            <a:lvl3pPr marL="1143000" indent="-228600" eaLnBrk="0" hangingPunct="0">
              <a:defRPr>
                <a:solidFill>
                  <a:schemeClr val="tx1"/>
                </a:solidFill>
                <a:latin typeface="Corbel" pitchFamily="34" charset="0"/>
                <a:cs typeface="Arial" charset="0"/>
              </a:defRPr>
            </a:lvl3pPr>
            <a:lvl4pPr marL="1600200" indent="-228600" eaLnBrk="0" hangingPunct="0">
              <a:defRPr>
                <a:solidFill>
                  <a:schemeClr val="tx1"/>
                </a:solidFill>
                <a:latin typeface="Corbel" pitchFamily="34" charset="0"/>
                <a:cs typeface="Arial" charset="0"/>
              </a:defRPr>
            </a:lvl4pPr>
            <a:lvl5pPr marL="2057400" indent="-228600" eaLnBrk="0" hangingPunct="0">
              <a:defRPr>
                <a:solidFill>
                  <a:schemeClr val="tx1"/>
                </a:solidFill>
                <a:latin typeface="Corbel" pitchFamily="34" charset="0"/>
                <a:cs typeface="Arial" charset="0"/>
              </a:defRPr>
            </a:lvl5pPr>
            <a:lvl6pPr marL="2514600" indent="-228600" eaLnBrk="0" fontAlgn="base" hangingPunct="0">
              <a:spcBef>
                <a:spcPct val="0"/>
              </a:spcBef>
              <a:spcAft>
                <a:spcPct val="0"/>
              </a:spcAft>
              <a:defRPr>
                <a:solidFill>
                  <a:schemeClr val="tx1"/>
                </a:solidFill>
                <a:latin typeface="Corbel" pitchFamily="34" charset="0"/>
                <a:cs typeface="Arial" charset="0"/>
              </a:defRPr>
            </a:lvl6pPr>
            <a:lvl7pPr marL="2971800" indent="-228600" eaLnBrk="0" fontAlgn="base" hangingPunct="0">
              <a:spcBef>
                <a:spcPct val="0"/>
              </a:spcBef>
              <a:spcAft>
                <a:spcPct val="0"/>
              </a:spcAft>
              <a:defRPr>
                <a:solidFill>
                  <a:schemeClr val="tx1"/>
                </a:solidFill>
                <a:latin typeface="Corbel" pitchFamily="34" charset="0"/>
                <a:cs typeface="Arial" charset="0"/>
              </a:defRPr>
            </a:lvl7pPr>
            <a:lvl8pPr marL="3429000" indent="-228600" eaLnBrk="0" fontAlgn="base" hangingPunct="0">
              <a:spcBef>
                <a:spcPct val="0"/>
              </a:spcBef>
              <a:spcAft>
                <a:spcPct val="0"/>
              </a:spcAft>
              <a:defRPr>
                <a:solidFill>
                  <a:schemeClr val="tx1"/>
                </a:solidFill>
                <a:latin typeface="Corbel" pitchFamily="34" charset="0"/>
                <a:cs typeface="Arial" charset="0"/>
              </a:defRPr>
            </a:lvl8pPr>
            <a:lvl9pPr marL="3886200" indent="-228600" eaLnBrk="0" fontAlgn="base" hangingPunct="0">
              <a:spcBef>
                <a:spcPct val="0"/>
              </a:spcBef>
              <a:spcAft>
                <a:spcPct val="0"/>
              </a:spcAft>
              <a:defRPr>
                <a:solidFill>
                  <a:schemeClr val="tx1"/>
                </a:solidFill>
                <a:latin typeface="Corbel" pitchFamily="34" charset="0"/>
                <a:cs typeface="Arial" charset="0"/>
              </a:defRPr>
            </a:lvl9pPr>
          </a:lstStyle>
          <a:p>
            <a:pPr algn="ctr" eaLnBrk="1" hangingPunct="1"/>
            <a:r>
              <a:rPr lang="en-US" sz="2400">
                <a:solidFill>
                  <a:schemeClr val="accent1"/>
                </a:solidFill>
              </a:rPr>
              <a:t>4-5</a:t>
            </a:r>
          </a:p>
        </p:txBody>
      </p:sp>
      <p:cxnSp>
        <p:nvCxnSpPr>
          <p:cNvPr id="51" name="Straight Connector 50"/>
          <p:cNvCxnSpPr/>
          <p:nvPr/>
        </p:nvCxnSpPr>
        <p:spPr>
          <a:xfrm>
            <a:off x="2209800" y="3886200"/>
            <a:ext cx="4724400" cy="0"/>
          </a:xfrm>
          <a:prstGeom prst="line">
            <a:avLst/>
          </a:prstGeom>
          <a:ln w="38100">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395" name="TextBox 53"/>
          <p:cNvSpPr txBox="1">
            <a:spLocks noChangeArrowheads="1"/>
          </p:cNvSpPr>
          <p:nvPr/>
        </p:nvSpPr>
        <p:spPr bwMode="auto">
          <a:xfrm>
            <a:off x="1752600" y="3048000"/>
            <a:ext cx="874713"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orbel" pitchFamily="34" charset="0"/>
                <a:cs typeface="Arial" charset="0"/>
              </a:defRPr>
            </a:lvl1pPr>
            <a:lvl2pPr marL="742950" indent="-285750" eaLnBrk="0" hangingPunct="0">
              <a:defRPr>
                <a:solidFill>
                  <a:schemeClr val="tx1"/>
                </a:solidFill>
                <a:latin typeface="Corbel" pitchFamily="34" charset="0"/>
                <a:cs typeface="Arial" charset="0"/>
              </a:defRPr>
            </a:lvl2pPr>
            <a:lvl3pPr marL="1143000" indent="-228600" eaLnBrk="0" hangingPunct="0">
              <a:defRPr>
                <a:solidFill>
                  <a:schemeClr val="tx1"/>
                </a:solidFill>
                <a:latin typeface="Corbel" pitchFamily="34" charset="0"/>
                <a:cs typeface="Arial" charset="0"/>
              </a:defRPr>
            </a:lvl3pPr>
            <a:lvl4pPr marL="1600200" indent="-228600" eaLnBrk="0" hangingPunct="0">
              <a:defRPr>
                <a:solidFill>
                  <a:schemeClr val="tx1"/>
                </a:solidFill>
                <a:latin typeface="Corbel" pitchFamily="34" charset="0"/>
                <a:cs typeface="Arial" charset="0"/>
              </a:defRPr>
            </a:lvl4pPr>
            <a:lvl5pPr marL="2057400" indent="-228600" eaLnBrk="0" hangingPunct="0">
              <a:defRPr>
                <a:solidFill>
                  <a:schemeClr val="tx1"/>
                </a:solidFill>
                <a:latin typeface="Corbel" pitchFamily="34" charset="0"/>
                <a:cs typeface="Arial" charset="0"/>
              </a:defRPr>
            </a:lvl5pPr>
            <a:lvl6pPr marL="2514600" indent="-228600" eaLnBrk="0" fontAlgn="base" hangingPunct="0">
              <a:spcBef>
                <a:spcPct val="0"/>
              </a:spcBef>
              <a:spcAft>
                <a:spcPct val="0"/>
              </a:spcAft>
              <a:defRPr>
                <a:solidFill>
                  <a:schemeClr val="tx1"/>
                </a:solidFill>
                <a:latin typeface="Corbel" pitchFamily="34" charset="0"/>
                <a:cs typeface="Arial" charset="0"/>
              </a:defRPr>
            </a:lvl6pPr>
            <a:lvl7pPr marL="2971800" indent="-228600" eaLnBrk="0" fontAlgn="base" hangingPunct="0">
              <a:spcBef>
                <a:spcPct val="0"/>
              </a:spcBef>
              <a:spcAft>
                <a:spcPct val="0"/>
              </a:spcAft>
              <a:defRPr>
                <a:solidFill>
                  <a:schemeClr val="tx1"/>
                </a:solidFill>
                <a:latin typeface="Corbel" pitchFamily="34" charset="0"/>
                <a:cs typeface="Arial" charset="0"/>
              </a:defRPr>
            </a:lvl7pPr>
            <a:lvl8pPr marL="3429000" indent="-228600" eaLnBrk="0" fontAlgn="base" hangingPunct="0">
              <a:spcBef>
                <a:spcPct val="0"/>
              </a:spcBef>
              <a:spcAft>
                <a:spcPct val="0"/>
              </a:spcAft>
              <a:defRPr>
                <a:solidFill>
                  <a:schemeClr val="tx1"/>
                </a:solidFill>
                <a:latin typeface="Corbel" pitchFamily="34" charset="0"/>
                <a:cs typeface="Arial" charset="0"/>
              </a:defRPr>
            </a:lvl8pPr>
            <a:lvl9pPr marL="3886200" indent="-228600" eaLnBrk="0" fontAlgn="base" hangingPunct="0">
              <a:spcBef>
                <a:spcPct val="0"/>
              </a:spcBef>
              <a:spcAft>
                <a:spcPct val="0"/>
              </a:spcAft>
              <a:defRPr>
                <a:solidFill>
                  <a:schemeClr val="tx1"/>
                </a:solidFill>
                <a:latin typeface="Corbel" pitchFamily="34" charset="0"/>
                <a:cs typeface="Arial" charset="0"/>
              </a:defRPr>
            </a:lvl9pPr>
          </a:lstStyle>
          <a:p>
            <a:pPr algn="ctr" eaLnBrk="1" hangingPunct="1"/>
            <a:r>
              <a:rPr lang="en-US" sz="2400">
                <a:solidFill>
                  <a:schemeClr val="accent1"/>
                </a:solidFill>
              </a:rPr>
              <a:t>6-8</a:t>
            </a:r>
          </a:p>
        </p:txBody>
      </p:sp>
      <p:sp>
        <p:nvSpPr>
          <p:cNvPr id="16396" name="TextBox 61"/>
          <p:cNvSpPr txBox="1">
            <a:spLocks noChangeArrowheads="1"/>
          </p:cNvSpPr>
          <p:nvPr/>
        </p:nvSpPr>
        <p:spPr bwMode="auto">
          <a:xfrm>
            <a:off x="2667000" y="1676400"/>
            <a:ext cx="874713"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orbel" pitchFamily="34" charset="0"/>
                <a:cs typeface="Arial" charset="0"/>
              </a:defRPr>
            </a:lvl1pPr>
            <a:lvl2pPr marL="742950" indent="-285750" eaLnBrk="0" hangingPunct="0">
              <a:defRPr>
                <a:solidFill>
                  <a:schemeClr val="tx1"/>
                </a:solidFill>
                <a:latin typeface="Corbel" pitchFamily="34" charset="0"/>
                <a:cs typeface="Arial" charset="0"/>
              </a:defRPr>
            </a:lvl2pPr>
            <a:lvl3pPr marL="1143000" indent="-228600" eaLnBrk="0" hangingPunct="0">
              <a:defRPr>
                <a:solidFill>
                  <a:schemeClr val="tx1"/>
                </a:solidFill>
                <a:latin typeface="Corbel" pitchFamily="34" charset="0"/>
                <a:cs typeface="Arial" charset="0"/>
              </a:defRPr>
            </a:lvl3pPr>
            <a:lvl4pPr marL="1600200" indent="-228600" eaLnBrk="0" hangingPunct="0">
              <a:defRPr>
                <a:solidFill>
                  <a:schemeClr val="tx1"/>
                </a:solidFill>
                <a:latin typeface="Corbel" pitchFamily="34" charset="0"/>
                <a:cs typeface="Arial" charset="0"/>
              </a:defRPr>
            </a:lvl4pPr>
            <a:lvl5pPr marL="2057400" indent="-228600" eaLnBrk="0" hangingPunct="0">
              <a:defRPr>
                <a:solidFill>
                  <a:schemeClr val="tx1"/>
                </a:solidFill>
                <a:latin typeface="Corbel" pitchFamily="34" charset="0"/>
                <a:cs typeface="Arial" charset="0"/>
              </a:defRPr>
            </a:lvl5pPr>
            <a:lvl6pPr marL="2514600" indent="-228600" eaLnBrk="0" fontAlgn="base" hangingPunct="0">
              <a:spcBef>
                <a:spcPct val="0"/>
              </a:spcBef>
              <a:spcAft>
                <a:spcPct val="0"/>
              </a:spcAft>
              <a:defRPr>
                <a:solidFill>
                  <a:schemeClr val="tx1"/>
                </a:solidFill>
                <a:latin typeface="Corbel" pitchFamily="34" charset="0"/>
                <a:cs typeface="Arial" charset="0"/>
              </a:defRPr>
            </a:lvl6pPr>
            <a:lvl7pPr marL="2971800" indent="-228600" eaLnBrk="0" fontAlgn="base" hangingPunct="0">
              <a:spcBef>
                <a:spcPct val="0"/>
              </a:spcBef>
              <a:spcAft>
                <a:spcPct val="0"/>
              </a:spcAft>
              <a:defRPr>
                <a:solidFill>
                  <a:schemeClr val="tx1"/>
                </a:solidFill>
                <a:latin typeface="Corbel" pitchFamily="34" charset="0"/>
                <a:cs typeface="Arial" charset="0"/>
              </a:defRPr>
            </a:lvl7pPr>
            <a:lvl8pPr marL="3429000" indent="-228600" eaLnBrk="0" fontAlgn="base" hangingPunct="0">
              <a:spcBef>
                <a:spcPct val="0"/>
              </a:spcBef>
              <a:spcAft>
                <a:spcPct val="0"/>
              </a:spcAft>
              <a:defRPr>
                <a:solidFill>
                  <a:schemeClr val="tx1"/>
                </a:solidFill>
                <a:latin typeface="Corbel" pitchFamily="34" charset="0"/>
                <a:cs typeface="Arial" charset="0"/>
              </a:defRPr>
            </a:lvl8pPr>
            <a:lvl9pPr marL="3886200" indent="-228600" eaLnBrk="0" fontAlgn="base" hangingPunct="0">
              <a:spcBef>
                <a:spcPct val="0"/>
              </a:spcBef>
              <a:spcAft>
                <a:spcPct val="0"/>
              </a:spcAft>
              <a:defRPr>
                <a:solidFill>
                  <a:schemeClr val="tx1"/>
                </a:solidFill>
                <a:latin typeface="Corbel" pitchFamily="34" charset="0"/>
                <a:cs typeface="Arial" charset="0"/>
              </a:defRPr>
            </a:lvl9pPr>
          </a:lstStyle>
          <a:p>
            <a:pPr eaLnBrk="1" hangingPunct="1"/>
            <a:r>
              <a:rPr lang="en-US" sz="2400">
                <a:solidFill>
                  <a:schemeClr val="accent1"/>
                </a:solidFill>
              </a:rPr>
              <a:t>9-12</a:t>
            </a:r>
          </a:p>
        </p:txBody>
      </p:sp>
      <p:sp>
        <p:nvSpPr>
          <p:cNvPr id="16397" name="TextBox 62"/>
          <p:cNvSpPr txBox="1">
            <a:spLocks noChangeArrowheads="1"/>
          </p:cNvSpPr>
          <p:nvPr/>
        </p:nvSpPr>
        <p:spPr bwMode="auto">
          <a:xfrm>
            <a:off x="5181600" y="6324600"/>
            <a:ext cx="3429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orbel" pitchFamily="34" charset="0"/>
                <a:cs typeface="Arial" charset="0"/>
              </a:defRPr>
            </a:lvl1pPr>
            <a:lvl2pPr marL="742950" indent="-285750" eaLnBrk="0" hangingPunct="0">
              <a:defRPr>
                <a:solidFill>
                  <a:schemeClr val="tx1"/>
                </a:solidFill>
                <a:latin typeface="Corbel" pitchFamily="34" charset="0"/>
                <a:cs typeface="Arial" charset="0"/>
              </a:defRPr>
            </a:lvl2pPr>
            <a:lvl3pPr marL="1143000" indent="-228600" eaLnBrk="0" hangingPunct="0">
              <a:defRPr>
                <a:solidFill>
                  <a:schemeClr val="tx1"/>
                </a:solidFill>
                <a:latin typeface="Corbel" pitchFamily="34" charset="0"/>
                <a:cs typeface="Arial" charset="0"/>
              </a:defRPr>
            </a:lvl3pPr>
            <a:lvl4pPr marL="1600200" indent="-228600" eaLnBrk="0" hangingPunct="0">
              <a:defRPr>
                <a:solidFill>
                  <a:schemeClr val="tx1"/>
                </a:solidFill>
                <a:latin typeface="Corbel" pitchFamily="34" charset="0"/>
                <a:cs typeface="Arial" charset="0"/>
              </a:defRPr>
            </a:lvl4pPr>
            <a:lvl5pPr marL="2057400" indent="-228600" eaLnBrk="0" hangingPunct="0">
              <a:defRPr>
                <a:solidFill>
                  <a:schemeClr val="tx1"/>
                </a:solidFill>
                <a:latin typeface="Corbel" pitchFamily="34" charset="0"/>
                <a:cs typeface="Arial" charset="0"/>
              </a:defRPr>
            </a:lvl5pPr>
            <a:lvl6pPr marL="2514600" indent="-228600" eaLnBrk="0" fontAlgn="base" hangingPunct="0">
              <a:spcBef>
                <a:spcPct val="0"/>
              </a:spcBef>
              <a:spcAft>
                <a:spcPct val="0"/>
              </a:spcAft>
              <a:defRPr>
                <a:solidFill>
                  <a:schemeClr val="tx1"/>
                </a:solidFill>
                <a:latin typeface="Corbel" pitchFamily="34" charset="0"/>
                <a:cs typeface="Arial" charset="0"/>
              </a:defRPr>
            </a:lvl6pPr>
            <a:lvl7pPr marL="2971800" indent="-228600" eaLnBrk="0" fontAlgn="base" hangingPunct="0">
              <a:spcBef>
                <a:spcPct val="0"/>
              </a:spcBef>
              <a:spcAft>
                <a:spcPct val="0"/>
              </a:spcAft>
              <a:defRPr>
                <a:solidFill>
                  <a:schemeClr val="tx1"/>
                </a:solidFill>
                <a:latin typeface="Corbel" pitchFamily="34" charset="0"/>
                <a:cs typeface="Arial" charset="0"/>
              </a:defRPr>
            </a:lvl7pPr>
            <a:lvl8pPr marL="3429000" indent="-228600" eaLnBrk="0" fontAlgn="base" hangingPunct="0">
              <a:spcBef>
                <a:spcPct val="0"/>
              </a:spcBef>
              <a:spcAft>
                <a:spcPct val="0"/>
              </a:spcAft>
              <a:defRPr>
                <a:solidFill>
                  <a:schemeClr val="tx1"/>
                </a:solidFill>
                <a:latin typeface="Corbel" pitchFamily="34" charset="0"/>
                <a:cs typeface="Arial" charset="0"/>
              </a:defRPr>
            </a:lvl8pPr>
            <a:lvl9pPr marL="3886200" indent="-228600" eaLnBrk="0" fontAlgn="base" hangingPunct="0">
              <a:spcBef>
                <a:spcPct val="0"/>
              </a:spcBef>
              <a:spcAft>
                <a:spcPct val="0"/>
              </a:spcAft>
              <a:defRPr>
                <a:solidFill>
                  <a:schemeClr val="tx1"/>
                </a:solidFill>
                <a:latin typeface="Corbel" pitchFamily="34" charset="0"/>
                <a:cs typeface="Arial" charset="0"/>
              </a:defRPr>
            </a:lvl9pPr>
          </a:lstStyle>
          <a:p>
            <a:pPr eaLnBrk="1" hangingPunct="1"/>
            <a:r>
              <a:rPr lang="en-US">
                <a:solidFill>
                  <a:schemeClr val="bg1"/>
                </a:solidFill>
              </a:rPr>
              <a:t>Adapted from Shanahan, 2012</a:t>
            </a:r>
          </a:p>
        </p:txBody>
      </p:sp>
      <p:sp>
        <p:nvSpPr>
          <p:cNvPr id="16398" name="TextBox 13"/>
          <p:cNvSpPr txBox="1">
            <a:spLocks noChangeArrowheads="1"/>
          </p:cNvSpPr>
          <p:nvPr/>
        </p:nvSpPr>
        <p:spPr bwMode="auto">
          <a:xfrm>
            <a:off x="2438400" y="3048000"/>
            <a:ext cx="43434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orbel" pitchFamily="34" charset="0"/>
                <a:cs typeface="Arial" charset="0"/>
              </a:defRPr>
            </a:lvl1pPr>
            <a:lvl2pPr marL="742950" indent="-285750" eaLnBrk="0" hangingPunct="0">
              <a:defRPr>
                <a:solidFill>
                  <a:schemeClr val="tx1"/>
                </a:solidFill>
                <a:latin typeface="Corbel" pitchFamily="34" charset="0"/>
                <a:cs typeface="Arial" charset="0"/>
              </a:defRPr>
            </a:lvl2pPr>
            <a:lvl3pPr marL="1143000" indent="-228600" eaLnBrk="0" hangingPunct="0">
              <a:defRPr>
                <a:solidFill>
                  <a:schemeClr val="tx1"/>
                </a:solidFill>
                <a:latin typeface="Corbel" pitchFamily="34" charset="0"/>
                <a:cs typeface="Arial" charset="0"/>
              </a:defRPr>
            </a:lvl3pPr>
            <a:lvl4pPr marL="1600200" indent="-228600" eaLnBrk="0" hangingPunct="0">
              <a:defRPr>
                <a:solidFill>
                  <a:schemeClr val="tx1"/>
                </a:solidFill>
                <a:latin typeface="Corbel" pitchFamily="34" charset="0"/>
                <a:cs typeface="Arial" charset="0"/>
              </a:defRPr>
            </a:lvl4pPr>
            <a:lvl5pPr marL="2057400" indent="-228600" eaLnBrk="0" hangingPunct="0">
              <a:defRPr>
                <a:solidFill>
                  <a:schemeClr val="tx1"/>
                </a:solidFill>
                <a:latin typeface="Corbel" pitchFamily="34" charset="0"/>
                <a:cs typeface="Arial" charset="0"/>
              </a:defRPr>
            </a:lvl5pPr>
            <a:lvl6pPr marL="2514600" indent="-228600" eaLnBrk="0" fontAlgn="base" hangingPunct="0">
              <a:spcBef>
                <a:spcPct val="0"/>
              </a:spcBef>
              <a:spcAft>
                <a:spcPct val="0"/>
              </a:spcAft>
              <a:defRPr>
                <a:solidFill>
                  <a:schemeClr val="tx1"/>
                </a:solidFill>
                <a:latin typeface="Corbel" pitchFamily="34" charset="0"/>
                <a:cs typeface="Arial" charset="0"/>
              </a:defRPr>
            </a:lvl6pPr>
            <a:lvl7pPr marL="2971800" indent="-228600" eaLnBrk="0" fontAlgn="base" hangingPunct="0">
              <a:spcBef>
                <a:spcPct val="0"/>
              </a:spcBef>
              <a:spcAft>
                <a:spcPct val="0"/>
              </a:spcAft>
              <a:defRPr>
                <a:solidFill>
                  <a:schemeClr val="tx1"/>
                </a:solidFill>
                <a:latin typeface="Corbel" pitchFamily="34" charset="0"/>
                <a:cs typeface="Arial" charset="0"/>
              </a:defRPr>
            </a:lvl7pPr>
            <a:lvl8pPr marL="3429000" indent="-228600" eaLnBrk="0" fontAlgn="base" hangingPunct="0">
              <a:spcBef>
                <a:spcPct val="0"/>
              </a:spcBef>
              <a:spcAft>
                <a:spcPct val="0"/>
              </a:spcAft>
              <a:defRPr>
                <a:solidFill>
                  <a:schemeClr val="tx1"/>
                </a:solidFill>
                <a:latin typeface="Corbel" pitchFamily="34" charset="0"/>
                <a:cs typeface="Arial" charset="0"/>
              </a:defRPr>
            </a:lvl8pPr>
            <a:lvl9pPr marL="3886200" indent="-228600" eaLnBrk="0" fontAlgn="base" hangingPunct="0">
              <a:spcBef>
                <a:spcPct val="0"/>
              </a:spcBef>
              <a:spcAft>
                <a:spcPct val="0"/>
              </a:spcAft>
              <a:defRPr>
                <a:solidFill>
                  <a:schemeClr val="tx1"/>
                </a:solidFill>
                <a:latin typeface="Corbel" pitchFamily="34" charset="0"/>
                <a:cs typeface="Arial" charset="0"/>
              </a:defRPr>
            </a:lvl9pPr>
          </a:lstStyle>
          <a:p>
            <a:pPr algn="ctr" eaLnBrk="1" hangingPunct="1"/>
            <a:r>
              <a:rPr lang="en-US" sz="3200" b="1"/>
              <a:t>Intermediate  Literacy</a:t>
            </a:r>
          </a:p>
        </p:txBody>
      </p:sp>
      <p:sp>
        <p:nvSpPr>
          <p:cNvPr id="15" name="Up Arrow 14"/>
          <p:cNvSpPr/>
          <p:nvPr/>
        </p:nvSpPr>
        <p:spPr>
          <a:xfrm rot="19383520">
            <a:off x="7081838" y="549275"/>
            <a:ext cx="609600" cy="384333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US" dirty="0" smtClean="0">
                <a:solidFill>
                  <a:schemeClr val="accent1">
                    <a:satMod val="150000"/>
                  </a:schemeClr>
                </a:solidFill>
              </a:rPr>
              <a:t>NOT just Content Area Reading!</a:t>
            </a:r>
            <a:endParaRPr lang="en-US" dirty="0">
              <a:solidFill>
                <a:schemeClr val="accent1">
                  <a:satMod val="150000"/>
                </a:schemeClr>
              </a:solidFill>
            </a:endParaRPr>
          </a:p>
        </p:txBody>
      </p:sp>
      <p:sp>
        <p:nvSpPr>
          <p:cNvPr id="3" name="Content Placeholder 2"/>
          <p:cNvSpPr>
            <a:spLocks noGrp="1"/>
          </p:cNvSpPr>
          <p:nvPr>
            <p:ph idx="1"/>
          </p:nvPr>
        </p:nvSpPr>
        <p:spPr>
          <a:xfrm>
            <a:off x="457200" y="1774825"/>
            <a:ext cx="8229600" cy="3940175"/>
          </a:xfrm>
        </p:spPr>
        <p:txBody>
          <a:bodyPr rtlCol="0">
            <a:normAutofit/>
          </a:bodyPr>
          <a:lstStyle/>
          <a:p>
            <a:pPr marL="438912" indent="-320040" eaLnBrk="1" fontAlgn="auto" hangingPunct="1">
              <a:spcBef>
                <a:spcPts val="0"/>
              </a:spcBef>
              <a:spcAft>
                <a:spcPts val="0"/>
              </a:spcAft>
              <a:buFont typeface="Wingdings 2"/>
              <a:buNone/>
              <a:defRPr/>
            </a:pPr>
            <a:endParaRPr lang="en-US" dirty="0" smtClean="0"/>
          </a:p>
          <a:p>
            <a:pPr marL="438912" indent="0" eaLnBrk="1" fontAlgn="auto" hangingPunct="1">
              <a:spcBef>
                <a:spcPts val="0"/>
              </a:spcBef>
              <a:spcAft>
                <a:spcPts val="0"/>
              </a:spcAft>
              <a:buFont typeface="Wingdings 2"/>
              <a:buNone/>
              <a:defRPr/>
            </a:pPr>
            <a:r>
              <a:rPr lang="en-US" sz="4300" dirty="0" smtClean="0"/>
              <a:t>Disciplinary Literacy is not using “generic reading and writing strategies to learn about science, math, history and literature.”</a:t>
            </a:r>
          </a:p>
          <a:p>
            <a:pPr marL="438912" indent="0" eaLnBrk="1" fontAlgn="auto" hangingPunct="1">
              <a:spcBef>
                <a:spcPts val="0"/>
              </a:spcBef>
              <a:spcAft>
                <a:spcPts val="0"/>
              </a:spcAft>
              <a:buFont typeface="Wingdings 2"/>
              <a:buNone/>
              <a:defRPr/>
            </a:pPr>
            <a:endParaRPr lang="en-US" dirty="0" smtClean="0"/>
          </a:p>
          <a:p>
            <a:pPr marL="438912" indent="-320040" eaLnBrk="1" fontAlgn="auto" hangingPunct="1">
              <a:spcBef>
                <a:spcPts val="0"/>
              </a:spcBef>
              <a:spcAft>
                <a:spcPts val="0"/>
              </a:spcAft>
              <a:buFont typeface="Wingdings 2"/>
              <a:buNone/>
              <a:defRPr/>
            </a:pPr>
            <a:endParaRPr lang="en-US" dirty="0"/>
          </a:p>
        </p:txBody>
      </p:sp>
      <p:sp>
        <p:nvSpPr>
          <p:cNvPr id="17412" name="TextBox 3"/>
          <p:cNvSpPr txBox="1">
            <a:spLocks noChangeArrowheads="1"/>
          </p:cNvSpPr>
          <p:nvPr/>
        </p:nvSpPr>
        <p:spPr bwMode="auto">
          <a:xfrm>
            <a:off x="381000" y="5867400"/>
            <a:ext cx="83058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orbel" pitchFamily="34" charset="0"/>
                <a:cs typeface="Arial" charset="0"/>
              </a:defRPr>
            </a:lvl1pPr>
            <a:lvl2pPr marL="742950" indent="-285750" eaLnBrk="0" hangingPunct="0">
              <a:defRPr>
                <a:solidFill>
                  <a:schemeClr val="tx1"/>
                </a:solidFill>
                <a:latin typeface="Corbel" pitchFamily="34" charset="0"/>
                <a:cs typeface="Arial" charset="0"/>
              </a:defRPr>
            </a:lvl2pPr>
            <a:lvl3pPr marL="1143000" indent="-228600" eaLnBrk="0" hangingPunct="0">
              <a:defRPr>
                <a:solidFill>
                  <a:schemeClr val="tx1"/>
                </a:solidFill>
                <a:latin typeface="Corbel" pitchFamily="34" charset="0"/>
                <a:cs typeface="Arial" charset="0"/>
              </a:defRPr>
            </a:lvl3pPr>
            <a:lvl4pPr marL="1600200" indent="-228600" eaLnBrk="0" hangingPunct="0">
              <a:defRPr>
                <a:solidFill>
                  <a:schemeClr val="tx1"/>
                </a:solidFill>
                <a:latin typeface="Corbel" pitchFamily="34" charset="0"/>
                <a:cs typeface="Arial" charset="0"/>
              </a:defRPr>
            </a:lvl4pPr>
            <a:lvl5pPr marL="2057400" indent="-228600" eaLnBrk="0" hangingPunct="0">
              <a:defRPr>
                <a:solidFill>
                  <a:schemeClr val="tx1"/>
                </a:solidFill>
                <a:latin typeface="Corbel" pitchFamily="34" charset="0"/>
                <a:cs typeface="Arial" charset="0"/>
              </a:defRPr>
            </a:lvl5pPr>
            <a:lvl6pPr marL="2514600" indent="-228600" eaLnBrk="0" fontAlgn="base" hangingPunct="0">
              <a:spcBef>
                <a:spcPct val="0"/>
              </a:spcBef>
              <a:spcAft>
                <a:spcPct val="0"/>
              </a:spcAft>
              <a:defRPr>
                <a:solidFill>
                  <a:schemeClr val="tx1"/>
                </a:solidFill>
                <a:latin typeface="Corbel" pitchFamily="34" charset="0"/>
                <a:cs typeface="Arial" charset="0"/>
              </a:defRPr>
            </a:lvl6pPr>
            <a:lvl7pPr marL="2971800" indent="-228600" eaLnBrk="0" fontAlgn="base" hangingPunct="0">
              <a:spcBef>
                <a:spcPct val="0"/>
              </a:spcBef>
              <a:spcAft>
                <a:spcPct val="0"/>
              </a:spcAft>
              <a:defRPr>
                <a:solidFill>
                  <a:schemeClr val="tx1"/>
                </a:solidFill>
                <a:latin typeface="Corbel" pitchFamily="34" charset="0"/>
                <a:cs typeface="Arial" charset="0"/>
              </a:defRPr>
            </a:lvl7pPr>
            <a:lvl8pPr marL="3429000" indent="-228600" eaLnBrk="0" fontAlgn="base" hangingPunct="0">
              <a:spcBef>
                <a:spcPct val="0"/>
              </a:spcBef>
              <a:spcAft>
                <a:spcPct val="0"/>
              </a:spcAft>
              <a:defRPr>
                <a:solidFill>
                  <a:schemeClr val="tx1"/>
                </a:solidFill>
                <a:latin typeface="Corbel" pitchFamily="34" charset="0"/>
                <a:cs typeface="Arial" charset="0"/>
              </a:defRPr>
            </a:lvl8pPr>
            <a:lvl9pPr marL="3886200" indent="-228600" eaLnBrk="0" fontAlgn="base" hangingPunct="0">
              <a:spcBef>
                <a:spcPct val="0"/>
              </a:spcBef>
              <a:spcAft>
                <a:spcPct val="0"/>
              </a:spcAft>
              <a:defRPr>
                <a:solidFill>
                  <a:schemeClr val="tx1"/>
                </a:solidFill>
                <a:latin typeface="Corbel" pitchFamily="34" charset="0"/>
                <a:cs typeface="Arial" charset="0"/>
              </a:defRPr>
            </a:lvl9pPr>
          </a:lstStyle>
          <a:p>
            <a:pPr algn="ctr" eaLnBrk="1" hangingPunct="1"/>
            <a:r>
              <a:rPr lang="en-US"/>
              <a:t>McConachie and Petrosky, </a:t>
            </a:r>
            <a:r>
              <a:rPr lang="en-US" i="1"/>
              <a:t>Content Matters</a:t>
            </a:r>
            <a:r>
              <a:rPr lang="en-US"/>
              <a:t>, 2010</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US" dirty="0" smtClean="0">
                <a:solidFill>
                  <a:schemeClr val="accent1">
                    <a:satMod val="150000"/>
                  </a:schemeClr>
                </a:solidFill>
              </a:rPr>
              <a:t>What is Disciplinary Literacy?</a:t>
            </a:r>
            <a:endParaRPr lang="en-US" dirty="0">
              <a:solidFill>
                <a:schemeClr val="accent1">
                  <a:satMod val="150000"/>
                </a:schemeClr>
              </a:solidFill>
            </a:endParaRPr>
          </a:p>
        </p:txBody>
      </p:sp>
      <p:sp>
        <p:nvSpPr>
          <p:cNvPr id="3" name="Content Placeholder 2"/>
          <p:cNvSpPr>
            <a:spLocks noGrp="1"/>
          </p:cNvSpPr>
          <p:nvPr>
            <p:ph idx="1"/>
          </p:nvPr>
        </p:nvSpPr>
        <p:spPr>
          <a:xfrm>
            <a:off x="381000" y="2362200"/>
            <a:ext cx="8229600" cy="3025775"/>
          </a:xfrm>
        </p:spPr>
        <p:txBody>
          <a:bodyPr rtlCol="0">
            <a:normAutofit/>
          </a:bodyPr>
          <a:lstStyle/>
          <a:p>
            <a:pPr marL="438912" indent="0" eaLnBrk="1" fontAlgn="auto" hangingPunct="1">
              <a:spcBef>
                <a:spcPts val="0"/>
              </a:spcBef>
              <a:spcAft>
                <a:spcPts val="0"/>
              </a:spcAft>
              <a:buFont typeface="Wingdings 2"/>
              <a:buNone/>
              <a:defRPr/>
            </a:pPr>
            <a:r>
              <a:rPr lang="en-US" sz="4000" b="1" dirty="0" smtClean="0"/>
              <a:t>Disciplinary Literacy is the use of discipline-specific practices to access, apply, and communicate content knowledge. </a:t>
            </a:r>
            <a:r>
              <a:rPr lang="en-US" sz="4000" dirty="0" smtClean="0"/>
              <a:t> </a:t>
            </a:r>
            <a:r>
              <a:rPr lang="en-US" sz="4800" dirty="0" smtClean="0"/>
              <a:t> </a:t>
            </a:r>
          </a:p>
          <a:p>
            <a:pPr marL="438912" indent="-320040" eaLnBrk="1" fontAlgn="auto" hangingPunct="1">
              <a:spcBef>
                <a:spcPts val="0"/>
              </a:spcBef>
              <a:spcAft>
                <a:spcPts val="0"/>
              </a:spcAft>
              <a:buFont typeface="Wingdings 2"/>
              <a:buChar char=""/>
              <a:defRPr/>
            </a:pPr>
            <a:endParaRPr lang="en-US" sz="2800" dirty="0" smtClean="0"/>
          </a:p>
          <a:p>
            <a:pPr marL="438912" indent="-320040" eaLnBrk="1" fontAlgn="auto" hangingPunct="1">
              <a:spcBef>
                <a:spcPts val="0"/>
              </a:spcBef>
              <a:spcAft>
                <a:spcPts val="0"/>
              </a:spcAft>
              <a:buFont typeface="Wingdings 2"/>
              <a:buNone/>
              <a:defRPr/>
            </a:pPr>
            <a:endParaRPr lang="en-US" dirty="0" smtClean="0"/>
          </a:p>
          <a:p>
            <a:pPr marL="438912" indent="-320040" eaLnBrk="1" fontAlgn="auto" hangingPunct="1">
              <a:spcBef>
                <a:spcPts val="0"/>
              </a:spcBef>
              <a:spcAft>
                <a:spcPts val="0"/>
              </a:spcAft>
              <a:buFont typeface="Wingdings 2"/>
              <a:buChar char=""/>
              <a:defRPr/>
            </a:pPr>
            <a:endParaRPr lang="en-US" dirty="0" smtClean="0"/>
          </a:p>
          <a:p>
            <a:pPr marL="438912" indent="-320040" eaLnBrk="1" fontAlgn="auto" hangingPunct="1">
              <a:spcBef>
                <a:spcPts val="0"/>
              </a:spcBef>
              <a:spcAft>
                <a:spcPts val="0"/>
              </a:spcAft>
              <a:buFont typeface="Wingdings 2"/>
              <a:buNone/>
              <a:defRPr/>
            </a:pP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252728"/>
          </a:xfrm>
        </p:spPr>
        <p:txBody>
          <a:bodyPr>
            <a:normAutofit fontScale="90000"/>
          </a:bodyPr>
          <a:lstStyle/>
          <a:p>
            <a:pPr algn="ctr" eaLnBrk="1" fontAlgn="auto" hangingPunct="1">
              <a:spcAft>
                <a:spcPts val="0"/>
              </a:spcAft>
              <a:defRPr/>
            </a:pPr>
            <a:r>
              <a:rPr lang="en-US" dirty="0" smtClean="0">
                <a:solidFill>
                  <a:schemeClr val="accent1">
                    <a:satMod val="150000"/>
                  </a:schemeClr>
                </a:solidFill>
              </a:rPr>
              <a:t>Why Disciplinary Literacy?</a:t>
            </a:r>
            <a:br>
              <a:rPr lang="en-US" dirty="0" smtClean="0">
                <a:solidFill>
                  <a:schemeClr val="accent1">
                    <a:satMod val="150000"/>
                  </a:schemeClr>
                </a:solidFill>
              </a:rPr>
            </a:br>
            <a:endParaRPr lang="en-US" dirty="0">
              <a:solidFill>
                <a:schemeClr val="accent1">
                  <a:satMod val="150000"/>
                </a:schemeClr>
              </a:solidFill>
            </a:endParaRPr>
          </a:p>
        </p:txBody>
      </p:sp>
      <p:sp>
        <p:nvSpPr>
          <p:cNvPr id="19459" name="Content Placeholder 2"/>
          <p:cNvSpPr>
            <a:spLocks noGrp="1"/>
          </p:cNvSpPr>
          <p:nvPr>
            <p:ph idx="1"/>
          </p:nvPr>
        </p:nvSpPr>
        <p:spPr/>
        <p:txBody>
          <a:bodyPr/>
          <a:lstStyle/>
          <a:p>
            <a:pPr eaLnBrk="1" hangingPunct="1"/>
            <a:r>
              <a:rPr lang="en-US" sz="4000" smtClean="0"/>
              <a:t>Each discipline has specialized:</a:t>
            </a:r>
          </a:p>
          <a:p>
            <a:pPr eaLnBrk="1" hangingPunct="1">
              <a:buFont typeface="Wingdings 2" pitchFamily="18" charset="2"/>
              <a:buNone/>
            </a:pPr>
            <a:endParaRPr lang="en-US" sz="4000" smtClean="0"/>
          </a:p>
          <a:p>
            <a:pPr lvl="1" eaLnBrk="1" hangingPunct="1"/>
            <a:r>
              <a:rPr lang="en-US" sz="4000" smtClean="0"/>
              <a:t>Ways of thinking</a:t>
            </a:r>
          </a:p>
          <a:p>
            <a:pPr lvl="1" eaLnBrk="1" hangingPunct="1"/>
            <a:r>
              <a:rPr lang="en-US" sz="4000" smtClean="0"/>
              <a:t>Language and vocabulary</a:t>
            </a:r>
          </a:p>
          <a:p>
            <a:pPr lvl="1" eaLnBrk="1" hangingPunct="1"/>
            <a:r>
              <a:rPr lang="en-US" sz="4000" smtClean="0"/>
              <a:t>Types of text to comprehend</a:t>
            </a:r>
          </a:p>
          <a:p>
            <a:pPr lvl="1" eaLnBrk="1" hangingPunct="1"/>
            <a:r>
              <a:rPr lang="en-US" sz="4000" smtClean="0"/>
              <a:t>Ways of communicating in writing</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rPr>
              <a:t>PARCC  Says…</a:t>
            </a:r>
            <a:endParaRPr lang="en-US" dirty="0">
              <a:solidFill>
                <a:schemeClr val="accent1">
                  <a:satMod val="150000"/>
                </a:schemeClr>
              </a:solidFill>
            </a:endParaRPr>
          </a:p>
        </p:txBody>
      </p:sp>
      <p:sp>
        <p:nvSpPr>
          <p:cNvPr id="20484" name="Rectangle 3"/>
          <p:cNvSpPr>
            <a:spLocks noChangeArrowheads="1"/>
          </p:cNvSpPr>
          <p:nvPr/>
        </p:nvSpPr>
        <p:spPr bwMode="auto">
          <a:xfrm>
            <a:off x="609600" y="2743200"/>
            <a:ext cx="8153400" cy="547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2800"/>
              <a:t>“All fields of study demand analysis of complex texts and strong oral and written communication skills using discipline-specific discourse. Because each discipline acquires, develops and shares knowledge in distinct ways, educators in each field must take ownership of building robust instruction around discipline-specific literacy skills to better prepare students for college and careers.”</a:t>
            </a:r>
          </a:p>
          <a:p>
            <a:endParaRPr lang="en-US"/>
          </a:p>
          <a:p>
            <a:endParaRPr lang="en-US"/>
          </a:p>
          <a:p>
            <a:endParaRPr lang="en-US"/>
          </a:p>
          <a:p>
            <a:endParaRPr lang="en-US"/>
          </a:p>
          <a:p>
            <a:endParaRPr lang="en-US"/>
          </a:p>
          <a:p>
            <a:endParaRPr lang="en-US"/>
          </a:p>
          <a:p>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rPr>
              <a:t>PARCC Assessments</a:t>
            </a:r>
            <a:endParaRPr lang="en-US" dirty="0">
              <a:solidFill>
                <a:schemeClr val="accent1">
                  <a:satMod val="150000"/>
                </a:schemeClr>
              </a:solidFill>
            </a:endParaRPr>
          </a:p>
        </p:txBody>
      </p:sp>
      <p:sp>
        <p:nvSpPr>
          <p:cNvPr id="21507" name="Content Placeholder 2"/>
          <p:cNvSpPr>
            <a:spLocks noGrp="1"/>
          </p:cNvSpPr>
          <p:nvPr>
            <p:ph idx="1"/>
          </p:nvPr>
        </p:nvSpPr>
        <p:spPr/>
        <p:txBody>
          <a:bodyPr/>
          <a:lstStyle/>
          <a:p>
            <a:pPr eaLnBrk="1" hangingPunct="1"/>
            <a:r>
              <a:rPr lang="en-US" smtClean="0"/>
              <a:t>Elementary   </a:t>
            </a:r>
            <a:r>
              <a:rPr lang="en-US" smtClean="0">
                <a:solidFill>
                  <a:srgbClr val="FF0000"/>
                </a:solidFill>
              </a:rPr>
              <a:t> 50%   informational text</a:t>
            </a:r>
          </a:p>
          <a:p>
            <a:pPr eaLnBrk="1" hangingPunct="1">
              <a:buFont typeface="Wingdings 2" pitchFamily="18" charset="2"/>
              <a:buNone/>
            </a:pPr>
            <a:r>
              <a:rPr lang="en-US" smtClean="0"/>
              <a:t>                                  50%  literary</a:t>
            </a:r>
          </a:p>
          <a:p>
            <a:pPr eaLnBrk="1" hangingPunct="1"/>
            <a:endParaRPr lang="en-US" smtClean="0"/>
          </a:p>
          <a:p>
            <a:pPr eaLnBrk="1" hangingPunct="1"/>
            <a:r>
              <a:rPr lang="en-US" smtClean="0"/>
              <a:t>Middle              </a:t>
            </a:r>
            <a:r>
              <a:rPr lang="en-US" sz="4000" smtClean="0">
                <a:solidFill>
                  <a:srgbClr val="FF0000"/>
                </a:solidFill>
              </a:rPr>
              <a:t>60% informational text</a:t>
            </a:r>
          </a:p>
          <a:p>
            <a:pPr eaLnBrk="1" hangingPunct="1">
              <a:buFont typeface="Wingdings 2" pitchFamily="18" charset="2"/>
              <a:buNone/>
            </a:pPr>
            <a:r>
              <a:rPr lang="en-US" smtClean="0"/>
              <a:t>                                   40%  literary</a:t>
            </a:r>
          </a:p>
          <a:p>
            <a:pPr eaLnBrk="1" hangingPunct="1">
              <a:buFont typeface="Wingdings 2" pitchFamily="18" charset="2"/>
              <a:buNone/>
            </a:pPr>
            <a:endParaRPr lang="en-US" smtClean="0"/>
          </a:p>
          <a:p>
            <a:pPr eaLnBrk="1" hangingPunct="1">
              <a:buSzPct val="100000"/>
              <a:buFont typeface="Wingdings" pitchFamily="2" charset="2"/>
              <a:buChar char="§"/>
            </a:pPr>
            <a:r>
              <a:rPr lang="en-US" smtClean="0"/>
              <a:t>High                   </a:t>
            </a:r>
            <a:r>
              <a:rPr lang="en-US" sz="4400" smtClean="0">
                <a:solidFill>
                  <a:srgbClr val="FF0000"/>
                </a:solidFill>
              </a:rPr>
              <a:t>70% informational text</a:t>
            </a:r>
          </a:p>
          <a:p>
            <a:pPr eaLnBrk="1" hangingPunct="1">
              <a:buSzPct val="100000"/>
              <a:buFont typeface="Wingdings 2" pitchFamily="18" charset="2"/>
              <a:buNone/>
            </a:pPr>
            <a:r>
              <a:rPr lang="en-US" smtClean="0"/>
              <a:t>                                    30% literary</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685800" y="838200"/>
          <a:ext cx="7696200" cy="5638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rPr>
              <a:t>The Standards  Side-by-Side</a:t>
            </a:r>
            <a:endParaRPr lang="en-US" dirty="0">
              <a:solidFill>
                <a:schemeClr val="accent1">
                  <a:satMod val="150000"/>
                </a:schemeClr>
              </a:solidFill>
            </a:endParaRPr>
          </a:p>
        </p:txBody>
      </p:sp>
      <p:sp>
        <p:nvSpPr>
          <p:cNvPr id="6" name="Text Placeholder 5"/>
          <p:cNvSpPr>
            <a:spLocks noGrp="1"/>
          </p:cNvSpPr>
          <p:nvPr>
            <p:ph type="body" idx="1"/>
          </p:nvPr>
        </p:nvSpPr>
        <p:spPr>
          <a:xfrm>
            <a:off x="0" y="3200400"/>
            <a:ext cx="9144000" cy="2590800"/>
          </a:xfrm>
          <a:ln>
            <a:miter lim="800000"/>
            <a:headEnd/>
            <a:tailEnd/>
          </a:ln>
        </p:spPr>
        <p:txBody>
          <a:bodyPr numCol="3" rtlCol="0">
            <a:noAutofit/>
          </a:bodyPr>
          <a:lstStyle/>
          <a:p>
            <a:pPr algn="ctr" eaLnBrk="1" fontAlgn="auto" hangingPunct="1">
              <a:spcBef>
                <a:spcPts val="0"/>
              </a:spcBef>
              <a:spcAft>
                <a:spcPts val="0"/>
              </a:spcAft>
              <a:buFont typeface="Wingdings 2"/>
              <a:buNone/>
              <a:defRPr/>
            </a:pPr>
            <a:endParaRPr lang="en-US" sz="2200" b="1" dirty="0" smtClean="0"/>
          </a:p>
          <a:p>
            <a:pPr algn="ctr" eaLnBrk="1" fontAlgn="auto" hangingPunct="1">
              <a:spcBef>
                <a:spcPts val="0"/>
              </a:spcBef>
              <a:spcAft>
                <a:spcPts val="0"/>
              </a:spcAft>
              <a:buFont typeface="Wingdings 2"/>
              <a:buNone/>
              <a:defRPr/>
            </a:pPr>
            <a:r>
              <a:rPr lang="en-US" sz="2200" b="1" dirty="0" smtClean="0"/>
              <a:t>History/Social Studies </a:t>
            </a:r>
          </a:p>
          <a:p>
            <a:pPr algn="ctr" eaLnBrk="1" fontAlgn="auto" hangingPunct="1">
              <a:spcBef>
                <a:spcPts val="0"/>
              </a:spcBef>
              <a:spcAft>
                <a:spcPts val="0"/>
              </a:spcAft>
              <a:buFont typeface="Wingdings 2"/>
              <a:buNone/>
              <a:defRPr/>
            </a:pPr>
            <a:r>
              <a:rPr lang="en-US" sz="2200" b="1" dirty="0" smtClean="0"/>
              <a:t>Reading, Grades 9-10</a:t>
            </a:r>
          </a:p>
          <a:p>
            <a:pPr algn="ctr" eaLnBrk="1" fontAlgn="auto" hangingPunct="1">
              <a:spcBef>
                <a:spcPts val="0"/>
              </a:spcBef>
              <a:spcAft>
                <a:spcPts val="0"/>
              </a:spcAft>
              <a:buFont typeface="Wingdings 2"/>
              <a:buNone/>
              <a:defRPr/>
            </a:pPr>
            <a:endParaRPr lang="en-US" sz="2200" b="1" dirty="0" smtClean="0"/>
          </a:p>
          <a:p>
            <a:pPr algn="ctr" eaLnBrk="1" fontAlgn="auto" hangingPunct="1">
              <a:spcBef>
                <a:spcPts val="0"/>
              </a:spcBef>
              <a:spcAft>
                <a:spcPts val="0"/>
              </a:spcAft>
              <a:buFont typeface="Wingdings 2"/>
              <a:buNone/>
              <a:defRPr/>
            </a:pPr>
            <a:endParaRPr lang="en-US" sz="2200" b="1" dirty="0" smtClean="0"/>
          </a:p>
          <a:p>
            <a:pPr algn="ctr" eaLnBrk="1" fontAlgn="auto" hangingPunct="1">
              <a:spcBef>
                <a:spcPts val="0"/>
              </a:spcBef>
              <a:spcAft>
                <a:spcPts val="0"/>
              </a:spcAft>
              <a:buFont typeface="Wingdings 2"/>
              <a:buNone/>
              <a:defRPr/>
            </a:pPr>
            <a:endParaRPr lang="en-US" sz="2200" b="1" dirty="0" smtClean="0"/>
          </a:p>
          <a:p>
            <a:pPr algn="ctr" eaLnBrk="1" fontAlgn="auto" hangingPunct="1">
              <a:spcBef>
                <a:spcPts val="0"/>
              </a:spcBef>
              <a:spcAft>
                <a:spcPts val="0"/>
              </a:spcAft>
              <a:buFont typeface="Wingdings 2"/>
              <a:buNone/>
              <a:defRPr/>
            </a:pPr>
            <a:endParaRPr lang="en-US" sz="2200" b="1" dirty="0" smtClean="0"/>
          </a:p>
          <a:p>
            <a:pPr algn="ctr" eaLnBrk="1" fontAlgn="auto" hangingPunct="1">
              <a:spcBef>
                <a:spcPts val="0"/>
              </a:spcBef>
              <a:spcAft>
                <a:spcPts val="0"/>
              </a:spcAft>
              <a:buFont typeface="Wingdings 2"/>
              <a:buNone/>
              <a:defRPr/>
            </a:pPr>
            <a:endParaRPr lang="en-US" sz="2200" b="1" dirty="0" smtClean="0"/>
          </a:p>
          <a:p>
            <a:pPr algn="ctr" eaLnBrk="1" fontAlgn="auto" hangingPunct="1">
              <a:spcBef>
                <a:spcPts val="0"/>
              </a:spcBef>
              <a:spcAft>
                <a:spcPts val="0"/>
              </a:spcAft>
              <a:buFont typeface="Wingdings 2"/>
              <a:buNone/>
              <a:defRPr/>
            </a:pPr>
            <a:r>
              <a:rPr lang="en-US" sz="2200" b="1" dirty="0" smtClean="0"/>
              <a:t>English Language Arts</a:t>
            </a:r>
          </a:p>
          <a:p>
            <a:pPr algn="ctr" eaLnBrk="1" fontAlgn="auto" hangingPunct="1">
              <a:spcBef>
                <a:spcPts val="0"/>
              </a:spcBef>
              <a:spcAft>
                <a:spcPts val="0"/>
              </a:spcAft>
              <a:buFont typeface="Wingdings 2"/>
              <a:buNone/>
              <a:defRPr/>
            </a:pPr>
            <a:r>
              <a:rPr lang="en-US" sz="2200" b="1" dirty="0" smtClean="0"/>
              <a:t>Reading Informational Text, Grade 9-10</a:t>
            </a:r>
          </a:p>
          <a:p>
            <a:pPr algn="ctr" eaLnBrk="1" fontAlgn="auto" hangingPunct="1">
              <a:spcBef>
                <a:spcPts val="0"/>
              </a:spcBef>
              <a:spcAft>
                <a:spcPts val="0"/>
              </a:spcAft>
              <a:buFont typeface="Wingdings 2"/>
              <a:buNone/>
              <a:defRPr/>
            </a:pPr>
            <a:endParaRPr lang="en-US" sz="2200" b="1" dirty="0" smtClean="0"/>
          </a:p>
          <a:p>
            <a:pPr algn="ctr" eaLnBrk="1" fontAlgn="auto" hangingPunct="1">
              <a:spcBef>
                <a:spcPts val="0"/>
              </a:spcBef>
              <a:spcAft>
                <a:spcPts val="0"/>
              </a:spcAft>
              <a:buFont typeface="Wingdings 2"/>
              <a:buNone/>
              <a:defRPr/>
            </a:pPr>
            <a:endParaRPr lang="en-US" sz="2200" b="1" dirty="0" smtClean="0"/>
          </a:p>
          <a:p>
            <a:pPr algn="ctr" eaLnBrk="1" fontAlgn="auto" hangingPunct="1">
              <a:spcBef>
                <a:spcPts val="0"/>
              </a:spcBef>
              <a:spcAft>
                <a:spcPts val="0"/>
              </a:spcAft>
              <a:buFont typeface="Wingdings 2"/>
              <a:buNone/>
              <a:defRPr/>
            </a:pPr>
            <a:endParaRPr lang="en-US" sz="2200" b="1" dirty="0" smtClean="0"/>
          </a:p>
          <a:p>
            <a:pPr algn="ctr" eaLnBrk="1" fontAlgn="auto" hangingPunct="1">
              <a:spcBef>
                <a:spcPts val="0"/>
              </a:spcBef>
              <a:spcAft>
                <a:spcPts val="0"/>
              </a:spcAft>
              <a:buFont typeface="Wingdings 2"/>
              <a:buNone/>
              <a:defRPr/>
            </a:pPr>
            <a:endParaRPr lang="en-US" sz="2200" b="1" dirty="0" smtClean="0"/>
          </a:p>
          <a:p>
            <a:pPr algn="ctr" eaLnBrk="1" fontAlgn="auto" hangingPunct="1">
              <a:spcBef>
                <a:spcPts val="0"/>
              </a:spcBef>
              <a:spcAft>
                <a:spcPts val="0"/>
              </a:spcAft>
              <a:buFont typeface="Wingdings 2"/>
              <a:buNone/>
              <a:defRPr/>
            </a:pPr>
            <a:r>
              <a:rPr lang="en-US" sz="2200" b="1" dirty="0" smtClean="0"/>
              <a:t>Science and Technical Subjects</a:t>
            </a:r>
          </a:p>
          <a:p>
            <a:pPr algn="ctr" eaLnBrk="1" fontAlgn="auto" hangingPunct="1">
              <a:spcBef>
                <a:spcPts val="0"/>
              </a:spcBef>
              <a:spcAft>
                <a:spcPts val="0"/>
              </a:spcAft>
              <a:buFont typeface="Wingdings 2"/>
              <a:buNone/>
              <a:defRPr/>
            </a:pPr>
            <a:r>
              <a:rPr lang="en-US" sz="2200" b="1" dirty="0" smtClean="0"/>
              <a:t>Reading, </a:t>
            </a:r>
            <a:r>
              <a:rPr lang="en-US" sz="2200" b="1" smtClean="0"/>
              <a:t>Grades 9-10</a:t>
            </a:r>
            <a:endParaRPr lang="en-US" sz="2200" b="1" dirty="0"/>
          </a:p>
        </p:txBody>
      </p:sp>
      <p:cxnSp>
        <p:nvCxnSpPr>
          <p:cNvPr id="5" name="Straight Connector 4"/>
          <p:cNvCxnSpPr/>
          <p:nvPr/>
        </p:nvCxnSpPr>
        <p:spPr>
          <a:xfrm flipH="1">
            <a:off x="3048000" y="2743200"/>
            <a:ext cx="76200" cy="35052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6096000" y="2743200"/>
            <a:ext cx="76200" cy="350520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3558"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l="4083" r="4083"/>
          <a:stretch>
            <a:fillRect/>
          </a:stretch>
        </p:blipFill>
        <p:spPr bwMode="auto">
          <a:xfrm>
            <a:off x="7696200" y="5772150"/>
            <a:ext cx="1447800" cy="1085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33400" y="2590800"/>
            <a:ext cx="8077200" cy="1673352"/>
          </a:xfrm>
        </p:spPr>
        <p:txBody>
          <a:bodyPr>
            <a:normAutofit fontScale="90000"/>
          </a:bodyPr>
          <a:lstStyle/>
          <a:p>
            <a:pPr eaLnBrk="1" fontAlgn="auto" hangingPunct="1">
              <a:spcAft>
                <a:spcPts val="0"/>
              </a:spcAft>
              <a:defRPr/>
            </a:pPr>
            <a:r>
              <a:rPr lang="en-US" dirty="0" smtClean="0">
                <a:solidFill>
                  <a:schemeClr val="accent1">
                    <a:satMod val="150000"/>
                  </a:schemeClr>
                </a:solidFill>
              </a:rPr>
              <a:t>What does Disciplinary Literacy look like in a classroom?</a:t>
            </a:r>
            <a:endParaRPr lang="en-US" dirty="0">
              <a:solidFill>
                <a:schemeClr val="accent1">
                  <a:satMod val="150000"/>
                </a:schemeClr>
              </a:solidFill>
            </a:endParaRPr>
          </a:p>
        </p:txBody>
      </p:sp>
      <p:pic>
        <p:nvPicPr>
          <p:cNvPr id="3" name="Picture 5" descr="C:\Documents and Settings\klauritzen\Local Settings\Temporary Internet Files\Content.IE5\CD669UCR\MC900441734[1].png"/>
          <p:cNvPicPr>
            <a:picLocks noChangeAspect="1" noChangeArrowheads="1"/>
          </p:cNvPicPr>
          <p:nvPr/>
        </p:nvPicPr>
        <p:blipFill>
          <a:blip r:embed="rId3" cstate="print"/>
          <a:srcRect/>
          <a:stretch>
            <a:fillRect/>
          </a:stretch>
        </p:blipFill>
        <p:spPr bwMode="auto">
          <a:xfrm>
            <a:off x="6324600" y="3124200"/>
            <a:ext cx="2133600"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51062"/>
          </a:xfrm>
        </p:spPr>
        <p:txBody>
          <a:bodyPr/>
          <a:lstStyle/>
          <a:p>
            <a:pPr eaLnBrk="1" fontAlgn="auto" hangingPunct="1">
              <a:spcAft>
                <a:spcPts val="0"/>
              </a:spcAft>
              <a:defRPr/>
            </a:pPr>
            <a:r>
              <a:rPr lang="en-US" dirty="0" smtClean="0">
                <a:solidFill>
                  <a:schemeClr val="accent1">
                    <a:satMod val="150000"/>
                  </a:schemeClr>
                </a:solidFill>
              </a:rPr>
              <a:t>Moving…..</a:t>
            </a:r>
            <a:endParaRPr lang="en-US" dirty="0">
              <a:solidFill>
                <a:schemeClr val="accent1">
                  <a:satMod val="150000"/>
                </a:schemeClr>
              </a:solidFill>
            </a:endParaRPr>
          </a:p>
        </p:txBody>
      </p:sp>
      <p:sp>
        <p:nvSpPr>
          <p:cNvPr id="3" name="Text Placeholder 2"/>
          <p:cNvSpPr>
            <a:spLocks noGrp="1"/>
          </p:cNvSpPr>
          <p:nvPr>
            <p:ph type="body" idx="1"/>
          </p:nvPr>
        </p:nvSpPr>
        <p:spPr>
          <a:xfrm>
            <a:off x="228600" y="1447800"/>
            <a:ext cx="4040188" cy="715963"/>
          </a:xfrm>
        </p:spPr>
        <p:txBody>
          <a:bodyPr rtlCol="0">
            <a:normAutofit/>
          </a:bodyPr>
          <a:lstStyle/>
          <a:p>
            <a:pPr eaLnBrk="1" fontAlgn="auto" hangingPunct="1">
              <a:spcBef>
                <a:spcPts val="0"/>
              </a:spcBef>
              <a:spcAft>
                <a:spcPts val="0"/>
              </a:spcAft>
              <a:buFont typeface="Wingdings 2"/>
              <a:buNone/>
              <a:defRPr/>
            </a:pPr>
            <a:r>
              <a:rPr lang="en-US" dirty="0" smtClean="0"/>
              <a:t>From…..</a:t>
            </a:r>
            <a:endParaRPr lang="en-US" dirty="0"/>
          </a:p>
        </p:txBody>
      </p:sp>
      <p:sp>
        <p:nvSpPr>
          <p:cNvPr id="25604" name="Content Placeholder 3"/>
          <p:cNvSpPr>
            <a:spLocks noGrp="1"/>
          </p:cNvSpPr>
          <p:nvPr>
            <p:ph sz="half" idx="2"/>
          </p:nvPr>
        </p:nvSpPr>
        <p:spPr>
          <a:xfrm>
            <a:off x="228600" y="2209800"/>
            <a:ext cx="4268788" cy="4191000"/>
          </a:xfrm>
        </p:spPr>
        <p:txBody>
          <a:bodyPr/>
          <a:lstStyle/>
          <a:p>
            <a:pPr eaLnBrk="1" hangingPunct="1"/>
            <a:r>
              <a:rPr lang="en-US" smtClean="0"/>
              <a:t>Writing from a personal perspective… I think, I feel.</a:t>
            </a:r>
          </a:p>
          <a:p>
            <a:pPr eaLnBrk="1" hangingPunct="1">
              <a:buFont typeface="Wingdings 2" pitchFamily="18" charset="2"/>
              <a:buNone/>
            </a:pPr>
            <a:endParaRPr lang="en-US" smtClean="0"/>
          </a:p>
          <a:p>
            <a:pPr eaLnBrk="1" hangingPunct="1"/>
            <a:r>
              <a:rPr lang="en-US" smtClean="0"/>
              <a:t>Teacher interpreting text.</a:t>
            </a:r>
          </a:p>
          <a:p>
            <a:pPr eaLnBrk="1" hangingPunct="1"/>
            <a:endParaRPr lang="en-US" smtClean="0"/>
          </a:p>
          <a:p>
            <a:pPr eaLnBrk="1" hangingPunct="1"/>
            <a:r>
              <a:rPr lang="en-US" smtClean="0"/>
              <a:t>Reading only textbooks.</a:t>
            </a:r>
          </a:p>
          <a:p>
            <a:pPr eaLnBrk="1" hangingPunct="1"/>
            <a:endParaRPr lang="en-US" smtClean="0"/>
          </a:p>
          <a:p>
            <a:pPr eaLnBrk="1" hangingPunct="1"/>
            <a:r>
              <a:rPr lang="en-US" smtClean="0"/>
              <a:t>Identify and memorize facts.</a:t>
            </a:r>
          </a:p>
          <a:p>
            <a:pPr eaLnBrk="1" hangingPunct="1"/>
            <a:endParaRPr lang="en-US" smtClean="0"/>
          </a:p>
          <a:p>
            <a:pPr eaLnBrk="1" hangingPunct="1"/>
            <a:r>
              <a:rPr lang="en-US" smtClean="0"/>
              <a:t>Using a single text to gather information.</a:t>
            </a:r>
          </a:p>
          <a:p>
            <a:pPr eaLnBrk="1" hangingPunct="1"/>
            <a:endParaRPr lang="en-US" smtClean="0"/>
          </a:p>
        </p:txBody>
      </p:sp>
      <p:sp>
        <p:nvSpPr>
          <p:cNvPr id="5" name="Text Placeholder 4"/>
          <p:cNvSpPr>
            <a:spLocks noGrp="1"/>
          </p:cNvSpPr>
          <p:nvPr>
            <p:ph type="body" sz="quarter" idx="3"/>
          </p:nvPr>
        </p:nvSpPr>
        <p:spPr>
          <a:xfrm>
            <a:off x="4648200" y="1447800"/>
            <a:ext cx="4041775" cy="715963"/>
          </a:xfrm>
        </p:spPr>
        <p:txBody>
          <a:bodyPr rtlCol="0">
            <a:normAutofit/>
          </a:bodyPr>
          <a:lstStyle/>
          <a:p>
            <a:pPr eaLnBrk="1" fontAlgn="auto" hangingPunct="1">
              <a:spcBef>
                <a:spcPts val="0"/>
              </a:spcBef>
              <a:spcAft>
                <a:spcPts val="0"/>
              </a:spcAft>
              <a:buFont typeface="Wingdings 2"/>
              <a:buNone/>
              <a:defRPr/>
            </a:pPr>
            <a:r>
              <a:rPr lang="en-US" dirty="0" smtClean="0"/>
              <a:t>To……</a:t>
            </a:r>
            <a:endParaRPr lang="en-US" dirty="0"/>
          </a:p>
        </p:txBody>
      </p:sp>
      <p:sp>
        <p:nvSpPr>
          <p:cNvPr id="6" name="Content Placeholder 5"/>
          <p:cNvSpPr>
            <a:spLocks noGrp="1"/>
          </p:cNvSpPr>
          <p:nvPr>
            <p:ph sz="quarter" idx="4"/>
          </p:nvPr>
        </p:nvSpPr>
        <p:spPr>
          <a:xfrm>
            <a:off x="4343400" y="2209800"/>
            <a:ext cx="4498975" cy="3951288"/>
          </a:xfrm>
        </p:spPr>
        <p:txBody>
          <a:bodyPr rtlCol="0">
            <a:normAutofit fontScale="85000" lnSpcReduction="20000"/>
          </a:bodyPr>
          <a:lstStyle/>
          <a:p>
            <a:pPr marL="438912" indent="-320040" eaLnBrk="1" fontAlgn="auto" hangingPunct="1">
              <a:spcBef>
                <a:spcPts val="0"/>
              </a:spcBef>
              <a:spcAft>
                <a:spcPts val="0"/>
              </a:spcAft>
              <a:buFont typeface="Wingdings 2"/>
              <a:buChar char=""/>
              <a:defRPr/>
            </a:pPr>
            <a:r>
              <a:rPr lang="en-US" sz="2600" dirty="0" smtClean="0"/>
              <a:t>Evidence -based responses both orally and in writing.</a:t>
            </a:r>
          </a:p>
          <a:p>
            <a:pPr marL="438912" indent="-320040" eaLnBrk="1" fontAlgn="auto" hangingPunct="1">
              <a:spcBef>
                <a:spcPts val="0"/>
              </a:spcBef>
              <a:spcAft>
                <a:spcPts val="0"/>
              </a:spcAft>
              <a:buFont typeface="Wingdings 2"/>
              <a:buNone/>
              <a:defRPr/>
            </a:pPr>
            <a:endParaRPr lang="en-US" sz="2600" dirty="0" smtClean="0"/>
          </a:p>
          <a:p>
            <a:pPr marL="438912" indent="-320040" eaLnBrk="1" fontAlgn="auto" hangingPunct="1">
              <a:spcBef>
                <a:spcPts val="0"/>
              </a:spcBef>
              <a:spcAft>
                <a:spcPts val="0"/>
              </a:spcAft>
              <a:buFont typeface="Wingdings 2"/>
              <a:buNone/>
              <a:defRPr/>
            </a:pPr>
            <a:endParaRPr lang="en-US" sz="2600" dirty="0" smtClean="0"/>
          </a:p>
          <a:p>
            <a:pPr marL="438912" indent="-320040" eaLnBrk="1" fontAlgn="auto" hangingPunct="1">
              <a:spcBef>
                <a:spcPts val="0"/>
              </a:spcBef>
              <a:spcAft>
                <a:spcPts val="0"/>
              </a:spcAft>
              <a:buFont typeface="Wingdings 2"/>
              <a:buChar char=""/>
              <a:defRPr/>
            </a:pPr>
            <a:r>
              <a:rPr lang="en-US" sz="2600" dirty="0" smtClean="0"/>
              <a:t>Students immersed in “the work.” </a:t>
            </a:r>
          </a:p>
          <a:p>
            <a:pPr marL="438912" indent="-320040" eaLnBrk="1" fontAlgn="auto" hangingPunct="1">
              <a:spcBef>
                <a:spcPts val="0"/>
              </a:spcBef>
              <a:spcAft>
                <a:spcPts val="0"/>
              </a:spcAft>
              <a:buFont typeface="Wingdings 2"/>
              <a:buNone/>
              <a:defRPr/>
            </a:pPr>
            <a:endParaRPr lang="en-US" sz="2600" dirty="0" smtClean="0"/>
          </a:p>
          <a:p>
            <a:pPr marL="438912" indent="-320040" eaLnBrk="1" fontAlgn="auto" hangingPunct="1">
              <a:spcBef>
                <a:spcPts val="0"/>
              </a:spcBef>
              <a:spcAft>
                <a:spcPts val="0"/>
              </a:spcAft>
              <a:buFont typeface="Wingdings 2"/>
              <a:buNone/>
              <a:defRPr/>
            </a:pPr>
            <a:endParaRPr lang="en-US" sz="2600" dirty="0" smtClean="0"/>
          </a:p>
          <a:p>
            <a:pPr marL="438912" indent="-320040" eaLnBrk="1" fontAlgn="auto" hangingPunct="1">
              <a:spcBef>
                <a:spcPts val="0"/>
              </a:spcBef>
              <a:spcAft>
                <a:spcPts val="0"/>
              </a:spcAft>
              <a:buFont typeface="Wingdings 2"/>
              <a:buChar char=""/>
              <a:defRPr/>
            </a:pPr>
            <a:r>
              <a:rPr lang="en-US" sz="2600" dirty="0" smtClean="0"/>
              <a:t>Increased  close reading of  a variety of informational texts.</a:t>
            </a:r>
          </a:p>
          <a:p>
            <a:pPr marL="438912" indent="-320040" eaLnBrk="1" fontAlgn="auto" hangingPunct="1">
              <a:spcBef>
                <a:spcPts val="0"/>
              </a:spcBef>
              <a:spcAft>
                <a:spcPts val="0"/>
              </a:spcAft>
              <a:buFont typeface="Wingdings 2"/>
              <a:buNone/>
              <a:defRPr/>
            </a:pPr>
            <a:endParaRPr lang="en-US" sz="2600" dirty="0" smtClean="0"/>
          </a:p>
          <a:p>
            <a:pPr marL="438912" indent="-320040" eaLnBrk="1" fontAlgn="auto" hangingPunct="1">
              <a:spcBef>
                <a:spcPts val="0"/>
              </a:spcBef>
              <a:spcAft>
                <a:spcPts val="0"/>
              </a:spcAft>
              <a:buFont typeface="Wingdings 2"/>
              <a:buChar char=""/>
              <a:defRPr/>
            </a:pPr>
            <a:r>
              <a:rPr lang="en-US" sz="2600" dirty="0" smtClean="0"/>
              <a:t>Analyze, synthesize, and critique information.</a:t>
            </a:r>
          </a:p>
          <a:p>
            <a:pPr marL="438912" indent="-320040" eaLnBrk="1" fontAlgn="auto" hangingPunct="1">
              <a:spcBef>
                <a:spcPts val="0"/>
              </a:spcBef>
              <a:spcAft>
                <a:spcPts val="0"/>
              </a:spcAft>
              <a:buFont typeface="Wingdings 2"/>
              <a:buChar char=""/>
              <a:defRPr/>
            </a:pPr>
            <a:endParaRPr lang="en-US" sz="2600" dirty="0" smtClean="0"/>
          </a:p>
          <a:p>
            <a:pPr marL="438912" indent="-320040" eaLnBrk="1" fontAlgn="auto" hangingPunct="1">
              <a:spcBef>
                <a:spcPts val="0"/>
              </a:spcBef>
              <a:spcAft>
                <a:spcPts val="0"/>
              </a:spcAft>
              <a:buFont typeface="Wingdings 2"/>
              <a:buChar char=""/>
              <a:defRPr/>
            </a:pPr>
            <a:r>
              <a:rPr lang="en-US" sz="2600" dirty="0" smtClean="0"/>
              <a:t>Multiple sources of information.</a:t>
            </a:r>
          </a:p>
          <a:p>
            <a:pPr marL="438912" indent="-320040" eaLnBrk="1" fontAlgn="auto" hangingPunct="1">
              <a:spcBef>
                <a:spcPts val="0"/>
              </a:spcBef>
              <a:spcAft>
                <a:spcPts val="0"/>
              </a:spcAft>
              <a:buFont typeface="Wingdings 2"/>
              <a:buChar char=""/>
              <a:defRPr/>
            </a:pPr>
            <a:endParaRPr lang="en-US" dirty="0" smtClean="0"/>
          </a:p>
          <a:p>
            <a:pPr marL="438912" indent="-320040" eaLnBrk="1" fontAlgn="auto" hangingPunct="1">
              <a:spcBef>
                <a:spcPts val="0"/>
              </a:spcBef>
              <a:spcAft>
                <a:spcPts val="0"/>
              </a:spcAft>
              <a:buFont typeface="Wingdings 2"/>
              <a:buNone/>
              <a:defRPr/>
            </a:pPr>
            <a:endParaRPr lang="en-US" dirty="0" smtClean="0"/>
          </a:p>
          <a:p>
            <a:pPr marL="438912" indent="-320040" eaLnBrk="1" fontAlgn="auto" hangingPunct="1">
              <a:spcBef>
                <a:spcPts val="0"/>
              </a:spcBef>
              <a:spcAft>
                <a:spcPts val="0"/>
              </a:spcAft>
              <a:buFont typeface="Wingdings 2"/>
              <a:buNone/>
              <a:defRPr/>
            </a:pP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304800" y="228600"/>
            <a:ext cx="8364405" cy="632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Social Studies High School</a:t>
            </a:r>
            <a:endParaRPr lang="en-US" dirty="0"/>
          </a:p>
        </p:txBody>
      </p:sp>
      <p:pic>
        <p:nvPicPr>
          <p:cNvPr id="3" name="Picture 5" descr="C:\Documents and Settings\klauritzen\Local Settings\Temporary Internet Files\Content.IE5\CD669UCR\MC900441734[1].png"/>
          <p:cNvPicPr>
            <a:picLocks noChangeAspect="1" noChangeArrowheads="1"/>
          </p:cNvPicPr>
          <p:nvPr/>
        </p:nvPicPr>
        <p:blipFill>
          <a:blip r:embed="rId3" cstate="print"/>
          <a:srcRect/>
          <a:stretch>
            <a:fillRect/>
          </a:stretch>
        </p:blipFill>
        <p:spPr bwMode="auto">
          <a:xfrm>
            <a:off x="6172200" y="3962400"/>
            <a:ext cx="2133600" cy="21336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03376"/>
          </a:xfrm>
        </p:spPr>
        <p:txBody>
          <a:bodyPr>
            <a:normAutofit fontScale="90000"/>
          </a:bodyPr>
          <a:lstStyle/>
          <a:p>
            <a:pPr algn="ctr" eaLnBrk="1" fontAlgn="auto" hangingPunct="1">
              <a:spcAft>
                <a:spcPts val="0"/>
              </a:spcAft>
              <a:defRPr/>
            </a:pPr>
            <a:r>
              <a:rPr lang="en-US" dirty="0" smtClean="0">
                <a:solidFill>
                  <a:schemeClr val="accent1">
                    <a:satMod val="150000"/>
                  </a:schemeClr>
                </a:solidFill>
              </a:rPr>
              <a:t>Social Studies </a:t>
            </a:r>
            <a:br>
              <a:rPr lang="en-US" dirty="0" smtClean="0">
                <a:solidFill>
                  <a:schemeClr val="accent1">
                    <a:satMod val="150000"/>
                  </a:schemeClr>
                </a:solidFill>
              </a:rPr>
            </a:br>
            <a:r>
              <a:rPr lang="en-US" dirty="0" smtClean="0">
                <a:solidFill>
                  <a:schemeClr val="accent1">
                    <a:satMod val="150000"/>
                  </a:schemeClr>
                </a:solidFill>
              </a:rPr>
              <a:t>Before Common Core</a:t>
            </a:r>
            <a:br>
              <a:rPr lang="en-US" dirty="0" smtClean="0">
                <a:solidFill>
                  <a:schemeClr val="accent1">
                    <a:satMod val="150000"/>
                  </a:schemeClr>
                </a:solidFill>
              </a:rPr>
            </a:br>
            <a:endParaRPr lang="en-US" dirty="0">
              <a:solidFill>
                <a:schemeClr val="accent1">
                  <a:satMod val="150000"/>
                </a:schemeClr>
              </a:solidFill>
            </a:endParaRPr>
          </a:p>
        </p:txBody>
      </p:sp>
      <p:sp>
        <p:nvSpPr>
          <p:cNvPr id="26627" name="Content Placeholder 2"/>
          <p:cNvSpPr>
            <a:spLocks noGrp="1"/>
          </p:cNvSpPr>
          <p:nvPr>
            <p:ph idx="1"/>
          </p:nvPr>
        </p:nvSpPr>
        <p:spPr/>
        <p:txBody>
          <a:bodyPr/>
          <a:lstStyle/>
          <a:p>
            <a:pPr eaLnBrk="1" hangingPunct="1"/>
            <a:endParaRPr lang="en-US" sz="2400" smtClean="0"/>
          </a:p>
          <a:p>
            <a:pPr eaLnBrk="1" hangingPunct="1"/>
            <a:endParaRPr lang="en-US" sz="2400" smtClean="0"/>
          </a:p>
        </p:txBody>
      </p:sp>
      <p:sp>
        <p:nvSpPr>
          <p:cNvPr id="4" name="Content Placeholder 3"/>
          <p:cNvSpPr txBox="1">
            <a:spLocks/>
          </p:cNvSpPr>
          <p:nvPr/>
        </p:nvSpPr>
        <p:spPr>
          <a:xfrm>
            <a:off x="228600" y="1981200"/>
            <a:ext cx="8686800" cy="2971800"/>
          </a:xfrm>
          <a:prstGeom prst="rect">
            <a:avLst/>
          </a:prstGeom>
          <a:solidFill>
            <a:schemeClr val="accent3">
              <a:lumMod val="20000"/>
              <a:lumOff val="80000"/>
            </a:schemeClr>
          </a:solidFill>
        </p:spPr>
        <p:txBody>
          <a:bodyPr lIns="54864" tIns="91440">
            <a:normAutofit/>
          </a:bodyPr>
          <a:lstStyle/>
          <a:p>
            <a:pPr marL="438912" indent="-320040" fontAlgn="auto">
              <a:spcBef>
                <a:spcPts val="0"/>
              </a:spcBef>
              <a:spcAft>
                <a:spcPts val="0"/>
              </a:spcAft>
              <a:buClr>
                <a:schemeClr val="accent1"/>
              </a:buClr>
              <a:buSzPct val="80000"/>
              <a:defRPr/>
            </a:pPr>
            <a:r>
              <a:rPr lang="en-US" sz="2000" dirty="0">
                <a:latin typeface="+mn-lt"/>
                <a:cs typeface="+mn-cs"/>
              </a:rPr>
              <a:t>All persons born or naturalized in the United States, and subject to the jurisdiction thereof, are citizens of the United States and of the State wherein they reside. No State shall make or enforce any law which shall abridge the privileges or immunities of citizens of the United States; nor shall any State deprive any person of life, liberty, or property, without due process of law; nor deny to any person within its jurisdiction the equal protection of the laws.</a:t>
            </a:r>
          </a:p>
          <a:p>
            <a:pPr marL="438912" indent="-320040" fontAlgn="auto">
              <a:spcBef>
                <a:spcPts val="0"/>
              </a:spcBef>
              <a:spcAft>
                <a:spcPts val="0"/>
              </a:spcAft>
              <a:buClr>
                <a:schemeClr val="accent1"/>
              </a:buClr>
              <a:buSzPct val="80000"/>
              <a:defRPr/>
            </a:pPr>
            <a:endParaRPr lang="en-US" sz="1200" dirty="0">
              <a:latin typeface="+mn-lt"/>
              <a:cs typeface="+mn-cs"/>
            </a:endParaRPr>
          </a:p>
          <a:p>
            <a:pPr marL="438912" indent="-320040" fontAlgn="auto">
              <a:spcBef>
                <a:spcPts val="0"/>
              </a:spcBef>
              <a:spcAft>
                <a:spcPts val="0"/>
              </a:spcAft>
              <a:buClr>
                <a:schemeClr val="accent1"/>
              </a:buClr>
              <a:buSzPct val="80000"/>
              <a:defRPr/>
            </a:pPr>
            <a:r>
              <a:rPr lang="en-US" sz="2100" dirty="0">
                <a:latin typeface="+mn-lt"/>
                <a:cs typeface="+mn-cs"/>
              </a:rPr>
              <a:t>Resource:  </a:t>
            </a:r>
            <a:r>
              <a:rPr lang="en-US" sz="2100" b="1" dirty="0">
                <a:latin typeface="+mn-lt"/>
                <a:cs typeface="+mn-cs"/>
              </a:rPr>
              <a:t>14</a:t>
            </a:r>
            <a:r>
              <a:rPr lang="en-US" sz="2100" b="1" baseline="30000" dirty="0">
                <a:latin typeface="+mn-lt"/>
                <a:cs typeface="+mn-cs"/>
              </a:rPr>
              <a:t>th</a:t>
            </a:r>
            <a:r>
              <a:rPr lang="en-US" sz="2100" b="1" dirty="0">
                <a:latin typeface="+mn-lt"/>
                <a:cs typeface="+mn-cs"/>
              </a:rPr>
              <a:t> Amendment to the Constitution.  Section 1.</a:t>
            </a:r>
            <a:endParaRPr lang="en-US" sz="2100" dirty="0">
              <a:latin typeface="+mn-lt"/>
              <a:cs typeface="+mn-cs"/>
            </a:endParaRPr>
          </a:p>
        </p:txBody>
      </p:sp>
      <p:sp>
        <p:nvSpPr>
          <p:cNvPr id="5" name="Content Placeholder 3"/>
          <p:cNvSpPr txBox="1">
            <a:spLocks/>
          </p:cNvSpPr>
          <p:nvPr/>
        </p:nvSpPr>
        <p:spPr>
          <a:xfrm>
            <a:off x="152400" y="5029200"/>
            <a:ext cx="8686800" cy="1600200"/>
          </a:xfrm>
          <a:prstGeom prst="rect">
            <a:avLst/>
          </a:prstGeom>
          <a:solidFill>
            <a:schemeClr val="accent1">
              <a:lumMod val="20000"/>
              <a:lumOff val="80000"/>
            </a:schemeClr>
          </a:solidFill>
        </p:spPr>
        <p:txBody>
          <a:bodyPr lIns="54864" tIns="91440">
            <a:normAutofit fontScale="47500" lnSpcReduction="20000"/>
          </a:bodyPr>
          <a:lstStyle/>
          <a:p>
            <a:pPr algn="ctr" fontAlgn="auto">
              <a:spcBef>
                <a:spcPts val="0"/>
              </a:spcBef>
              <a:spcAft>
                <a:spcPts val="0"/>
              </a:spcAft>
              <a:defRPr/>
            </a:pPr>
            <a:r>
              <a:rPr lang="en-US" sz="5100" b="1" u="sng" dirty="0">
                <a:latin typeface="+mn-lt"/>
                <a:cs typeface="+mn-cs"/>
              </a:rPr>
              <a:t>Before Common Core</a:t>
            </a:r>
          </a:p>
          <a:p>
            <a:pPr algn="ctr" fontAlgn="auto">
              <a:spcBef>
                <a:spcPts val="0"/>
              </a:spcBef>
              <a:spcAft>
                <a:spcPts val="0"/>
              </a:spcAft>
              <a:defRPr/>
            </a:pPr>
            <a:endParaRPr lang="en-US" sz="5100" b="1" u="sng" dirty="0">
              <a:latin typeface="+mn-lt"/>
              <a:cs typeface="+mn-cs"/>
            </a:endParaRPr>
          </a:p>
          <a:p>
            <a:pPr algn="ctr" fontAlgn="auto">
              <a:spcBef>
                <a:spcPts val="0"/>
              </a:spcBef>
              <a:spcAft>
                <a:spcPts val="0"/>
              </a:spcAft>
              <a:defRPr/>
            </a:pPr>
            <a:r>
              <a:rPr lang="en-US" sz="5100" dirty="0">
                <a:latin typeface="+mn-lt"/>
                <a:cs typeface="+mn-cs"/>
              </a:rPr>
              <a:t>What rights are protected by the 14</a:t>
            </a:r>
            <a:r>
              <a:rPr lang="en-US" sz="5100" baseline="30000" dirty="0">
                <a:latin typeface="+mn-lt"/>
                <a:cs typeface="+mn-cs"/>
              </a:rPr>
              <a:t>th</a:t>
            </a:r>
            <a:r>
              <a:rPr lang="en-US" sz="5100" dirty="0">
                <a:latin typeface="+mn-lt"/>
                <a:cs typeface="+mn-cs"/>
              </a:rPr>
              <a:t> Amendment?  Why are they important to us as citizens?</a:t>
            </a:r>
          </a:p>
          <a:p>
            <a:pPr algn="ctr" fontAlgn="auto">
              <a:spcBef>
                <a:spcPts val="0"/>
              </a:spcBef>
              <a:spcAft>
                <a:spcPts val="0"/>
              </a:spcAft>
              <a:defRPr/>
            </a:pPr>
            <a:endParaRPr lang="en-US" dirty="0">
              <a:latin typeface="+mn-lt"/>
              <a:cs typeface="+mn-cs"/>
            </a:endParaRPr>
          </a:p>
          <a:p>
            <a:pPr fontAlgn="auto">
              <a:spcBef>
                <a:spcPts val="0"/>
              </a:spcBef>
              <a:spcAft>
                <a:spcPts val="0"/>
              </a:spcAft>
              <a:defRPr/>
            </a:pPr>
            <a:r>
              <a:rPr lang="en-US" sz="3200" b="1" dirty="0">
                <a:latin typeface="+mn-lt"/>
                <a:cs typeface="+mn-cs"/>
              </a:rPr>
              <a:t> </a:t>
            </a:r>
          </a:p>
        </p:txBody>
      </p:sp>
      <p:sp>
        <p:nvSpPr>
          <p:cNvPr id="7" name="TextBox 6"/>
          <p:cNvSpPr txBox="1"/>
          <p:nvPr/>
        </p:nvSpPr>
        <p:spPr>
          <a:xfrm>
            <a:off x="228600" y="1524000"/>
            <a:ext cx="7239000" cy="523220"/>
          </a:xfrm>
          <a:prstGeom prst="rect">
            <a:avLst/>
          </a:prstGeom>
          <a:noFill/>
        </p:spPr>
        <p:txBody>
          <a:bodyPr wrap="square" rtlCol="0">
            <a:spAutoFit/>
          </a:bodyPr>
          <a:lstStyle/>
          <a:p>
            <a:r>
              <a:rPr lang="en-US" sz="2800" b="1" dirty="0" smtClean="0">
                <a:solidFill>
                  <a:srgbClr val="FF0000"/>
                </a:solidFill>
              </a:rPr>
              <a:t>Text</a:t>
            </a:r>
            <a:endParaRPr lang="en-US" sz="2800" b="1" dirty="0">
              <a:solidFill>
                <a:srgbClr val="FF0000"/>
              </a:solidFill>
            </a:endParaRPr>
          </a:p>
        </p:txBody>
      </p:sp>
      <p:sp>
        <p:nvSpPr>
          <p:cNvPr id="8" name="TextBox 7"/>
          <p:cNvSpPr txBox="1"/>
          <p:nvPr/>
        </p:nvSpPr>
        <p:spPr>
          <a:xfrm>
            <a:off x="304800" y="5029200"/>
            <a:ext cx="2590800" cy="461665"/>
          </a:xfrm>
          <a:prstGeom prst="rect">
            <a:avLst/>
          </a:prstGeom>
          <a:noFill/>
        </p:spPr>
        <p:txBody>
          <a:bodyPr wrap="square" rtlCol="0">
            <a:spAutoFit/>
          </a:bodyPr>
          <a:lstStyle/>
          <a:p>
            <a:r>
              <a:rPr lang="en-US" sz="2400" b="1" dirty="0" smtClean="0">
                <a:solidFill>
                  <a:srgbClr val="FF0000"/>
                </a:solidFill>
              </a:rPr>
              <a:t>Post Reading Task</a:t>
            </a:r>
            <a:endParaRPr lang="en-US" sz="2400" b="1" dirty="0">
              <a:solidFill>
                <a:srgbClr val="FF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eaLnBrk="1" fontAlgn="auto" hangingPunct="1">
              <a:spcAft>
                <a:spcPts val="0"/>
              </a:spcAft>
              <a:defRPr/>
            </a:pPr>
            <a:r>
              <a:rPr lang="en-US" sz="4100" dirty="0" smtClean="0">
                <a:solidFill>
                  <a:schemeClr val="accent1">
                    <a:satMod val="150000"/>
                  </a:schemeClr>
                </a:solidFill>
              </a:rPr>
              <a:t>Social Studies with Common Core</a:t>
            </a:r>
            <a:r>
              <a:rPr lang="en-US" sz="3000" dirty="0" smtClean="0">
                <a:solidFill>
                  <a:schemeClr val="accent1">
                    <a:satMod val="150000"/>
                  </a:schemeClr>
                </a:solidFill>
              </a:rPr>
              <a:t/>
            </a:r>
            <a:br>
              <a:rPr lang="en-US" sz="3000" dirty="0" smtClean="0">
                <a:solidFill>
                  <a:schemeClr val="accent1">
                    <a:satMod val="150000"/>
                  </a:schemeClr>
                </a:solidFill>
              </a:rPr>
            </a:br>
            <a:endParaRPr lang="en-US" sz="3000" dirty="0">
              <a:solidFill>
                <a:schemeClr val="accent1">
                  <a:satMod val="150000"/>
                </a:schemeClr>
              </a:solidFill>
            </a:endParaRPr>
          </a:p>
        </p:txBody>
      </p:sp>
      <p:sp>
        <p:nvSpPr>
          <p:cNvPr id="27651" name="Content Placeholder 2"/>
          <p:cNvSpPr>
            <a:spLocks noGrp="1"/>
          </p:cNvSpPr>
          <p:nvPr>
            <p:ph idx="1"/>
          </p:nvPr>
        </p:nvSpPr>
        <p:spPr/>
        <p:txBody>
          <a:bodyPr/>
          <a:lstStyle/>
          <a:p>
            <a:pPr eaLnBrk="1" hangingPunct="1"/>
            <a:endParaRPr lang="en-US" sz="2400" dirty="0" smtClean="0"/>
          </a:p>
          <a:p>
            <a:pPr eaLnBrk="1" hangingPunct="1"/>
            <a:endParaRPr lang="en-US" sz="2400" dirty="0" smtClean="0"/>
          </a:p>
        </p:txBody>
      </p:sp>
      <p:sp>
        <p:nvSpPr>
          <p:cNvPr id="4" name="Content Placeholder 3"/>
          <p:cNvSpPr txBox="1">
            <a:spLocks/>
          </p:cNvSpPr>
          <p:nvPr/>
        </p:nvSpPr>
        <p:spPr>
          <a:xfrm>
            <a:off x="228600" y="1981200"/>
            <a:ext cx="8534400" cy="1981200"/>
          </a:xfrm>
          <a:prstGeom prst="rect">
            <a:avLst/>
          </a:prstGeom>
          <a:solidFill>
            <a:schemeClr val="accent4">
              <a:lumMod val="20000"/>
              <a:lumOff val="80000"/>
            </a:schemeClr>
          </a:solidFill>
        </p:spPr>
        <p:txBody>
          <a:bodyPr lIns="54864" tIns="91440">
            <a:normAutofit fontScale="55000" lnSpcReduction="20000"/>
          </a:bodyPr>
          <a:lstStyle/>
          <a:p>
            <a:pPr marL="438912" indent="-320040" fontAlgn="auto">
              <a:spcBef>
                <a:spcPts val="0"/>
              </a:spcBef>
              <a:spcAft>
                <a:spcPts val="0"/>
              </a:spcAft>
              <a:buClr>
                <a:schemeClr val="accent1"/>
              </a:buClr>
              <a:buSzPct val="80000"/>
              <a:defRPr/>
            </a:pPr>
            <a:r>
              <a:rPr lang="en-US" sz="3200" dirty="0" smtClean="0">
                <a:latin typeface="+mn-lt"/>
                <a:cs typeface="+mn-cs"/>
              </a:rPr>
              <a:t>       All </a:t>
            </a:r>
            <a:r>
              <a:rPr lang="en-US" sz="3200" dirty="0">
                <a:latin typeface="+mn-lt"/>
                <a:cs typeface="+mn-cs"/>
              </a:rPr>
              <a:t>persons born or naturalized in the United States, and subject to the jurisdiction thereof, are citizens of the United States and of the State wherein they reside. No State shall make or enforce any law which shall abridge the privileges or immunities of citizens of the United States; nor shall any State deprive any person of life, liberty, or property, without due process of law; nor deny to any person within its jurisdiction the equal protection of the laws.</a:t>
            </a:r>
            <a:endParaRPr lang="en-US" sz="4000" dirty="0">
              <a:latin typeface="+mn-lt"/>
              <a:cs typeface="+mn-cs"/>
            </a:endParaRPr>
          </a:p>
          <a:p>
            <a:pPr marL="438912" indent="-320040" fontAlgn="auto">
              <a:spcBef>
                <a:spcPts val="0"/>
              </a:spcBef>
              <a:spcAft>
                <a:spcPts val="0"/>
              </a:spcAft>
              <a:buClr>
                <a:schemeClr val="accent1"/>
              </a:buClr>
              <a:buSzPct val="80000"/>
              <a:buFont typeface="Wingdings 2"/>
              <a:buNone/>
              <a:defRPr/>
            </a:pPr>
            <a:endParaRPr lang="en-US" sz="3200" dirty="0">
              <a:latin typeface="+mn-lt"/>
              <a:cs typeface="+mn-cs"/>
            </a:endParaRPr>
          </a:p>
          <a:p>
            <a:pPr marL="438912" indent="-320040" fontAlgn="auto">
              <a:spcBef>
                <a:spcPts val="0"/>
              </a:spcBef>
              <a:spcAft>
                <a:spcPts val="0"/>
              </a:spcAft>
              <a:buClr>
                <a:schemeClr val="accent1"/>
              </a:buClr>
              <a:buSzPct val="80000"/>
              <a:defRPr/>
            </a:pPr>
            <a:r>
              <a:rPr lang="en-US" sz="3200" dirty="0">
                <a:latin typeface="+mn-lt"/>
                <a:cs typeface="+mn-cs"/>
              </a:rPr>
              <a:t>Resource: 14</a:t>
            </a:r>
            <a:r>
              <a:rPr lang="en-US" sz="3200" baseline="30000" dirty="0">
                <a:latin typeface="+mn-lt"/>
                <a:cs typeface="+mn-cs"/>
              </a:rPr>
              <a:t>th</a:t>
            </a:r>
            <a:r>
              <a:rPr lang="en-US" sz="3200" dirty="0">
                <a:latin typeface="+mn-lt"/>
                <a:cs typeface="+mn-cs"/>
              </a:rPr>
              <a:t> Amendment to the Constitution.  Section 1.</a:t>
            </a:r>
          </a:p>
        </p:txBody>
      </p:sp>
      <p:sp>
        <p:nvSpPr>
          <p:cNvPr id="7" name="Content Placeholder 3"/>
          <p:cNvSpPr txBox="1">
            <a:spLocks/>
          </p:cNvSpPr>
          <p:nvPr/>
        </p:nvSpPr>
        <p:spPr>
          <a:xfrm>
            <a:off x="304800" y="4572000"/>
            <a:ext cx="8458200" cy="2286000"/>
          </a:xfrm>
          <a:prstGeom prst="rect">
            <a:avLst/>
          </a:prstGeom>
          <a:solidFill>
            <a:schemeClr val="accent6">
              <a:lumMod val="20000"/>
              <a:lumOff val="80000"/>
            </a:schemeClr>
          </a:solidFill>
        </p:spPr>
        <p:txBody>
          <a:bodyPr lIns="54864" tIns="91440">
            <a:normAutofit fontScale="77500" lnSpcReduction="20000"/>
          </a:bodyPr>
          <a:lstStyle/>
          <a:p>
            <a:pPr fontAlgn="auto">
              <a:spcBef>
                <a:spcPts val="0"/>
              </a:spcBef>
              <a:spcAft>
                <a:spcPts val="0"/>
              </a:spcAft>
              <a:defRPr/>
            </a:pPr>
            <a:r>
              <a:rPr lang="en-US" sz="2800" i="1" dirty="0" err="1">
                <a:latin typeface="+mn-lt"/>
                <a:cs typeface="+mn-cs"/>
                <a:hlinkClick r:id="rId3" tooltip="Americapedia – Plessy v. Ferguson"/>
              </a:rPr>
              <a:t>Plessy</a:t>
            </a:r>
            <a:r>
              <a:rPr lang="en-US" sz="2800" i="1" dirty="0">
                <a:latin typeface="+mn-lt"/>
                <a:cs typeface="+mn-cs"/>
                <a:hlinkClick r:id="rId3" tooltip="Americapedia – Plessy v. Ferguson"/>
              </a:rPr>
              <a:t> v. Ferguson</a:t>
            </a:r>
            <a:r>
              <a:rPr lang="en-US" sz="2800" dirty="0">
                <a:latin typeface="+mn-lt"/>
                <a:cs typeface="+mn-cs"/>
              </a:rPr>
              <a:t> (1896) </a:t>
            </a:r>
          </a:p>
          <a:p>
            <a:pPr fontAlgn="auto">
              <a:spcBef>
                <a:spcPts val="0"/>
              </a:spcBef>
              <a:spcAft>
                <a:spcPts val="0"/>
              </a:spcAft>
              <a:defRPr/>
            </a:pPr>
            <a:r>
              <a:rPr lang="en-US" sz="2800" i="1" dirty="0">
                <a:latin typeface="+mn-lt"/>
                <a:cs typeface="+mn-cs"/>
                <a:hlinkClick r:id="rId4" tooltip="Americapedia – Brown v. Board of Ed"/>
              </a:rPr>
              <a:t>Brown v. Board of Education</a:t>
            </a:r>
            <a:r>
              <a:rPr lang="en-US" sz="2800" dirty="0">
                <a:latin typeface="+mn-lt"/>
                <a:cs typeface="+mn-cs"/>
              </a:rPr>
              <a:t> (1954)</a:t>
            </a:r>
          </a:p>
          <a:p>
            <a:pPr fontAlgn="auto">
              <a:spcBef>
                <a:spcPts val="0"/>
              </a:spcBef>
              <a:spcAft>
                <a:spcPts val="0"/>
              </a:spcAft>
              <a:defRPr/>
            </a:pPr>
            <a:r>
              <a:rPr lang="en-US" sz="2800" i="1" dirty="0" err="1">
                <a:latin typeface="+mn-lt"/>
                <a:cs typeface="+mn-cs"/>
                <a:hlinkClick r:id="rId5" tooltip="Americapedia – Korematsu v. US"/>
              </a:rPr>
              <a:t>Korematsu</a:t>
            </a:r>
            <a:r>
              <a:rPr lang="en-US" sz="2800" i="1" dirty="0">
                <a:latin typeface="+mn-lt"/>
                <a:cs typeface="+mn-cs"/>
                <a:hlinkClick r:id="rId5" tooltip="Americapedia – Korematsu v. US"/>
              </a:rPr>
              <a:t> v. United States</a:t>
            </a:r>
            <a:r>
              <a:rPr lang="en-US" sz="2800" dirty="0">
                <a:latin typeface="+mn-lt"/>
                <a:cs typeface="+mn-cs"/>
              </a:rPr>
              <a:t> (1944)</a:t>
            </a:r>
          </a:p>
          <a:p>
            <a:pPr fontAlgn="auto">
              <a:spcBef>
                <a:spcPts val="0"/>
              </a:spcBef>
              <a:spcAft>
                <a:spcPts val="0"/>
              </a:spcAft>
              <a:defRPr/>
            </a:pPr>
            <a:r>
              <a:rPr lang="en-US" sz="2800" i="1" dirty="0">
                <a:latin typeface="+mn-lt"/>
                <a:cs typeface="+mn-cs"/>
                <a:hlinkClick r:id="rId6" tooltip="Americapedia – Loving v. Virginia"/>
              </a:rPr>
              <a:t>Loving v. Virginia</a:t>
            </a:r>
            <a:r>
              <a:rPr lang="en-US" sz="2800" dirty="0">
                <a:latin typeface="+mn-lt"/>
                <a:cs typeface="+mn-cs"/>
              </a:rPr>
              <a:t> (1967) </a:t>
            </a:r>
          </a:p>
          <a:p>
            <a:pPr fontAlgn="auto">
              <a:spcBef>
                <a:spcPts val="0"/>
              </a:spcBef>
              <a:spcAft>
                <a:spcPts val="0"/>
              </a:spcAft>
              <a:defRPr/>
            </a:pPr>
            <a:r>
              <a:rPr lang="en-US" sz="2800" i="1" dirty="0">
                <a:latin typeface="+mn-lt"/>
                <a:cs typeface="+mn-cs"/>
                <a:hlinkClick r:id="rId7" tooltip="Americapedia – Regents v. Bakke"/>
              </a:rPr>
              <a:t>Regents of the University of California v. </a:t>
            </a:r>
            <a:r>
              <a:rPr lang="en-US" sz="2800" i="1" dirty="0" err="1">
                <a:latin typeface="+mn-lt"/>
                <a:cs typeface="+mn-cs"/>
                <a:hlinkClick r:id="rId7" tooltip="Americapedia – Regents v. Bakke"/>
              </a:rPr>
              <a:t>Bakke</a:t>
            </a:r>
            <a:r>
              <a:rPr lang="en-US" sz="2800" dirty="0">
                <a:latin typeface="+mn-lt"/>
                <a:cs typeface="+mn-cs"/>
              </a:rPr>
              <a:t> (1977)</a:t>
            </a:r>
          </a:p>
          <a:p>
            <a:pPr fontAlgn="auto">
              <a:spcBef>
                <a:spcPts val="0"/>
              </a:spcBef>
              <a:spcAft>
                <a:spcPts val="0"/>
              </a:spcAft>
              <a:defRPr/>
            </a:pPr>
            <a:endParaRPr lang="en-US" dirty="0">
              <a:latin typeface="+mn-lt"/>
              <a:cs typeface="+mn-cs"/>
            </a:endParaRPr>
          </a:p>
          <a:p>
            <a:pPr fontAlgn="auto">
              <a:spcBef>
                <a:spcPts val="0"/>
              </a:spcBef>
              <a:spcAft>
                <a:spcPts val="0"/>
              </a:spcAft>
              <a:defRPr/>
            </a:pPr>
            <a:endParaRPr lang="en-US" dirty="0">
              <a:latin typeface="+mn-lt"/>
              <a:cs typeface="+mn-cs"/>
            </a:endParaRPr>
          </a:p>
          <a:p>
            <a:pPr fontAlgn="auto">
              <a:spcBef>
                <a:spcPts val="0"/>
              </a:spcBef>
              <a:spcAft>
                <a:spcPts val="0"/>
              </a:spcAft>
              <a:defRPr/>
            </a:pPr>
            <a:r>
              <a:rPr lang="en-US" dirty="0">
                <a:latin typeface="+mn-lt"/>
                <a:cs typeface="+mn-cs"/>
              </a:rPr>
              <a:t>Resource: Bill of Rights Institute, http://billofrightsinstitute.org/resources/educator-resources/americapedia/amendments/fourteenth-amendment-general/equal-protection/</a:t>
            </a:r>
          </a:p>
          <a:p>
            <a:pPr fontAlgn="auto">
              <a:spcBef>
                <a:spcPts val="0"/>
              </a:spcBef>
              <a:spcAft>
                <a:spcPts val="0"/>
              </a:spcAft>
              <a:defRPr/>
            </a:pPr>
            <a:endParaRPr lang="en-US" sz="800" dirty="0">
              <a:latin typeface="+mn-lt"/>
              <a:cs typeface="+mn-cs"/>
            </a:endParaRPr>
          </a:p>
        </p:txBody>
      </p:sp>
      <p:sp>
        <p:nvSpPr>
          <p:cNvPr id="8" name="TextBox 7"/>
          <p:cNvSpPr txBox="1"/>
          <p:nvPr/>
        </p:nvSpPr>
        <p:spPr>
          <a:xfrm>
            <a:off x="228600" y="1524000"/>
            <a:ext cx="7239000" cy="523220"/>
          </a:xfrm>
          <a:prstGeom prst="rect">
            <a:avLst/>
          </a:prstGeom>
          <a:noFill/>
        </p:spPr>
        <p:txBody>
          <a:bodyPr wrap="square" rtlCol="0">
            <a:spAutoFit/>
          </a:bodyPr>
          <a:lstStyle/>
          <a:p>
            <a:r>
              <a:rPr lang="en-US" sz="2800" b="1" dirty="0" smtClean="0">
                <a:solidFill>
                  <a:srgbClr val="FF0000"/>
                </a:solidFill>
              </a:rPr>
              <a:t>Anchor  Text</a:t>
            </a:r>
            <a:endParaRPr lang="en-US" sz="2800" b="1" dirty="0">
              <a:solidFill>
                <a:srgbClr val="FF0000"/>
              </a:solidFill>
            </a:endParaRPr>
          </a:p>
        </p:txBody>
      </p:sp>
      <p:sp>
        <p:nvSpPr>
          <p:cNvPr id="9" name="TextBox 8"/>
          <p:cNvSpPr txBox="1"/>
          <p:nvPr/>
        </p:nvSpPr>
        <p:spPr>
          <a:xfrm>
            <a:off x="304800" y="4038600"/>
            <a:ext cx="7239000" cy="523220"/>
          </a:xfrm>
          <a:prstGeom prst="rect">
            <a:avLst/>
          </a:prstGeom>
          <a:noFill/>
        </p:spPr>
        <p:txBody>
          <a:bodyPr wrap="square" rtlCol="0">
            <a:spAutoFit/>
          </a:bodyPr>
          <a:lstStyle/>
          <a:p>
            <a:r>
              <a:rPr lang="en-US" sz="2800" b="1" dirty="0" smtClean="0">
                <a:solidFill>
                  <a:srgbClr val="FF0000"/>
                </a:solidFill>
              </a:rPr>
              <a:t>Multiple  Supporting Text</a:t>
            </a:r>
            <a:endParaRPr lang="en-US" sz="2800" b="1" dirty="0">
              <a:solidFill>
                <a:srgbClr val="FF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3"/>
          <p:cNvSpPr txBox="1">
            <a:spLocks noGrp="1"/>
          </p:cNvSpPr>
          <p:nvPr>
            <p:ph type="title"/>
          </p:nvPr>
        </p:nvSpPr>
        <p:spPr>
          <a:xfrm>
            <a:off x="457200" y="366314"/>
            <a:ext cx="8229600" cy="830997"/>
          </a:xfrm>
          <a:prstGeom prst="rect">
            <a:avLst/>
          </a:prstGeom>
          <a:noFill/>
        </p:spPr>
        <p:txBody>
          <a:bodyPr wrap="square" rtlCol="0">
            <a:spAutoFit/>
          </a:bodyPr>
          <a:lstStyle/>
          <a:p>
            <a:r>
              <a:rPr lang="en-US" sz="4800" dirty="0" smtClean="0">
                <a:solidFill>
                  <a:srgbClr val="FFC000"/>
                </a:solidFill>
              </a:rPr>
              <a:t>Post-Reading Task</a:t>
            </a:r>
            <a:endParaRPr lang="en-US" sz="4800" b="1" dirty="0">
              <a:solidFill>
                <a:srgbClr val="FFC000"/>
              </a:solidFill>
            </a:endParaRPr>
          </a:p>
        </p:txBody>
      </p:sp>
      <p:sp>
        <p:nvSpPr>
          <p:cNvPr id="5" name="Content Placeholder 3"/>
          <p:cNvSpPr txBox="1">
            <a:spLocks noGrp="1"/>
          </p:cNvSpPr>
          <p:nvPr>
            <p:ph idx="1"/>
          </p:nvPr>
        </p:nvSpPr>
        <p:spPr>
          <a:xfrm>
            <a:off x="228600" y="2286000"/>
            <a:ext cx="8610600" cy="2667000"/>
          </a:xfrm>
          <a:prstGeom prst="rect">
            <a:avLst/>
          </a:prstGeom>
          <a:solidFill>
            <a:schemeClr val="accent1">
              <a:lumMod val="20000"/>
              <a:lumOff val="80000"/>
            </a:schemeClr>
          </a:solidFill>
          <a:ln w="76200"/>
        </p:spPr>
        <p:txBody>
          <a:bodyPr lIns="54864" tIns="91440">
            <a:normAutofit lnSpcReduction="10000"/>
          </a:bodyPr>
          <a:lstStyle/>
          <a:p>
            <a:pPr algn="ctr" fontAlgn="auto">
              <a:spcBef>
                <a:spcPts val="0"/>
              </a:spcBef>
              <a:spcAft>
                <a:spcPts val="0"/>
              </a:spcAft>
              <a:defRPr/>
            </a:pPr>
            <a:r>
              <a:rPr lang="en-US" sz="2800" b="1" u="sng" dirty="0">
                <a:latin typeface="+mn-lt"/>
                <a:cs typeface="+mn-cs"/>
              </a:rPr>
              <a:t>Common </a:t>
            </a:r>
            <a:r>
              <a:rPr lang="en-US" sz="2800" b="1" u="sng" dirty="0" smtClean="0">
                <a:latin typeface="+mn-lt"/>
                <a:cs typeface="+mn-cs"/>
              </a:rPr>
              <a:t>Core</a:t>
            </a:r>
          </a:p>
          <a:p>
            <a:pPr algn="ctr" fontAlgn="auto">
              <a:spcBef>
                <a:spcPts val="0"/>
              </a:spcBef>
              <a:spcAft>
                <a:spcPts val="0"/>
              </a:spcAft>
              <a:defRPr/>
            </a:pPr>
            <a:endParaRPr lang="en-US" sz="2800" b="1" u="sng" dirty="0">
              <a:latin typeface="+mn-lt"/>
              <a:cs typeface="+mn-cs"/>
            </a:endParaRPr>
          </a:p>
          <a:p>
            <a:pPr fontAlgn="auto">
              <a:spcBef>
                <a:spcPts val="0"/>
              </a:spcBef>
              <a:spcAft>
                <a:spcPts val="0"/>
              </a:spcAft>
              <a:buNone/>
              <a:defRPr/>
            </a:pPr>
            <a:r>
              <a:rPr lang="en-US" b="1" dirty="0" smtClean="0">
                <a:latin typeface="+mn-lt"/>
                <a:cs typeface="+mn-cs"/>
              </a:rPr>
              <a:t>    Analyze </a:t>
            </a:r>
            <a:r>
              <a:rPr lang="en-US" b="1" dirty="0">
                <a:latin typeface="+mn-lt"/>
                <a:cs typeface="+mn-cs"/>
              </a:rPr>
              <a:t>how decisions of these Supreme Court cases reflect an evolution of interpretation of the 14</a:t>
            </a:r>
            <a:r>
              <a:rPr lang="en-US" b="1" baseline="30000" dirty="0">
                <a:latin typeface="+mn-lt"/>
                <a:cs typeface="+mn-cs"/>
              </a:rPr>
              <a:t>th</a:t>
            </a:r>
            <a:r>
              <a:rPr lang="en-US" b="1" dirty="0">
                <a:latin typeface="+mn-lt"/>
                <a:cs typeface="+mn-cs"/>
              </a:rPr>
              <a:t> Amendment in the United States</a:t>
            </a:r>
            <a:r>
              <a:rPr lang="en-US" sz="2800" b="1" dirty="0">
                <a:latin typeface="+mn-lt"/>
                <a:cs typeface="+mn-cs"/>
              </a:rPr>
              <a: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Science Middle School</a:t>
            </a:r>
            <a:endParaRPr lang="en-US" dirty="0"/>
          </a:p>
        </p:txBody>
      </p:sp>
      <p:pic>
        <p:nvPicPr>
          <p:cNvPr id="3" name="Picture 5" descr="C:\Documents and Settings\klauritzen\Local Settings\Temporary Internet Files\Content.IE5\CD669UCR\MC900441734[1].png"/>
          <p:cNvPicPr>
            <a:picLocks noChangeAspect="1" noChangeArrowheads="1"/>
          </p:cNvPicPr>
          <p:nvPr/>
        </p:nvPicPr>
        <p:blipFill>
          <a:blip r:embed="rId3" cstate="print"/>
          <a:srcRect/>
          <a:stretch>
            <a:fillRect/>
          </a:stretch>
        </p:blipFill>
        <p:spPr bwMode="auto">
          <a:xfrm>
            <a:off x="5562600" y="4191000"/>
            <a:ext cx="2133600" cy="21336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Common Core</a:t>
            </a:r>
            <a:endParaRPr lang="en-US" dirty="0"/>
          </a:p>
        </p:txBody>
      </p:sp>
      <p:sp>
        <p:nvSpPr>
          <p:cNvPr id="4" name="Text Box 2"/>
          <p:cNvSpPr txBox="1">
            <a:spLocks noGrp="1" noChangeArrowheads="1"/>
          </p:cNvSpPr>
          <p:nvPr>
            <p:ph idx="1"/>
          </p:nvPr>
        </p:nvSpPr>
        <p:spPr bwMode="auto">
          <a:xfrm>
            <a:off x="228600" y="1905000"/>
            <a:ext cx="8763000" cy="3657600"/>
          </a:xfrm>
          <a:prstGeom prst="rect">
            <a:avLst/>
          </a:prstGeom>
          <a:solidFill>
            <a:schemeClr val="accent1">
              <a:lumMod val="20000"/>
              <a:lumOff val="80000"/>
            </a:schemeClr>
          </a:solidFill>
          <a:ln w="9525">
            <a:solidFill>
              <a:srgbClr val="000000"/>
            </a:solidFill>
            <a:miter lim="800000"/>
            <a:headEnd/>
            <a:tailEnd/>
          </a:ln>
        </p:spPr>
        <p:txBody>
          <a:bodyPr/>
          <a:lstStyle/>
          <a:p>
            <a:pPr>
              <a:spcBef>
                <a:spcPts val="500"/>
              </a:spcBef>
              <a:spcAft>
                <a:spcPts val="500"/>
              </a:spcAft>
              <a:buNone/>
              <a:defRPr/>
            </a:pPr>
            <a:r>
              <a:rPr lang="en-US" sz="1600" dirty="0">
                <a:latin typeface="Times New Roman" pitchFamily="18" charset="0"/>
                <a:cs typeface="Arial" pitchFamily="34" charset="0"/>
              </a:rPr>
              <a:t>A rain shadow is a dry region of land on the side of a mountain range that is protected from the prevailing </a:t>
            </a:r>
            <a:r>
              <a:rPr lang="en-US" sz="1600" dirty="0">
                <a:latin typeface="Times New Roman" pitchFamily="18" charset="0"/>
                <a:cs typeface="Arial" pitchFamily="34" charset="0"/>
                <a:hlinkClick r:id="rId3"/>
              </a:rPr>
              <a:t>winds</a:t>
            </a:r>
            <a:r>
              <a:rPr lang="en-US" sz="1600" dirty="0">
                <a:latin typeface="Times New Roman" pitchFamily="18" charset="0"/>
                <a:cs typeface="Arial" pitchFamily="34" charset="0"/>
              </a:rPr>
              <a:t>. Prevailing winds are the winds that occur most of the time in a particular location on the </a:t>
            </a:r>
            <a:r>
              <a:rPr lang="en-US" sz="1600" dirty="0">
                <a:latin typeface="Times New Roman" pitchFamily="18" charset="0"/>
                <a:cs typeface="Arial" pitchFamily="34" charset="0"/>
                <a:hlinkClick r:id="rId4"/>
              </a:rPr>
              <a:t>Earth</a:t>
            </a:r>
            <a:r>
              <a:rPr lang="en-US" sz="1600" dirty="0">
                <a:latin typeface="Times New Roman" pitchFamily="18" charset="0"/>
                <a:cs typeface="Arial" pitchFamily="34" charset="0"/>
              </a:rPr>
              <a:t>. The protected side of a mountain range is also called the lee side or the down-wind side.</a:t>
            </a:r>
          </a:p>
          <a:p>
            <a:pPr>
              <a:spcBef>
                <a:spcPts val="500"/>
              </a:spcBef>
              <a:spcAft>
                <a:spcPts val="500"/>
              </a:spcAft>
              <a:buNone/>
              <a:defRPr/>
            </a:pPr>
            <a:r>
              <a:rPr lang="en-US" sz="1600" dirty="0">
                <a:latin typeface="Times New Roman" pitchFamily="18" charset="0"/>
                <a:cs typeface="Arial" pitchFamily="34" charset="0"/>
              </a:rPr>
              <a:t>Prevailing winds carry air toward the mountain range. As the air rises up over a mountain range, the air cools, water vapor </a:t>
            </a:r>
            <a:r>
              <a:rPr lang="en-US" sz="1600" dirty="0">
                <a:latin typeface="Times New Roman" pitchFamily="18" charset="0"/>
                <a:cs typeface="Arial" pitchFamily="34" charset="0"/>
                <a:hlinkClick r:id="rId5"/>
              </a:rPr>
              <a:t>condenses</a:t>
            </a:r>
            <a:r>
              <a:rPr lang="en-US" sz="1600" dirty="0">
                <a:latin typeface="Times New Roman" pitchFamily="18" charset="0"/>
                <a:cs typeface="Arial" pitchFamily="34" charset="0"/>
              </a:rPr>
              <a:t>, and </a:t>
            </a:r>
            <a:r>
              <a:rPr lang="en-US" sz="1600" dirty="0">
                <a:latin typeface="Times New Roman" pitchFamily="18" charset="0"/>
                <a:cs typeface="Arial" pitchFamily="34" charset="0"/>
                <a:hlinkClick r:id="rId6"/>
              </a:rPr>
              <a:t>clouds form</a:t>
            </a:r>
            <a:r>
              <a:rPr lang="en-US" sz="1600" dirty="0">
                <a:latin typeface="Times New Roman" pitchFamily="18" charset="0"/>
                <a:cs typeface="Arial" pitchFamily="34" charset="0"/>
              </a:rPr>
              <a:t>. On this side of the mountains, called the windward side, </a:t>
            </a:r>
            <a:r>
              <a:rPr lang="en-US" sz="1600" dirty="0">
                <a:latin typeface="Times New Roman" pitchFamily="18" charset="0"/>
                <a:cs typeface="Arial" pitchFamily="34" charset="0"/>
                <a:hlinkClick r:id="rId7"/>
              </a:rPr>
              <a:t>precipitation</a:t>
            </a:r>
            <a:r>
              <a:rPr lang="en-US" sz="1600" dirty="0">
                <a:latin typeface="Times New Roman" pitchFamily="18" charset="0"/>
                <a:cs typeface="Arial" pitchFamily="34" charset="0"/>
              </a:rPr>
              <a:t> falls in the form of </a:t>
            </a:r>
            <a:r>
              <a:rPr lang="en-US" sz="1600" dirty="0">
                <a:latin typeface="Times New Roman" pitchFamily="18" charset="0"/>
                <a:cs typeface="Arial" pitchFamily="34" charset="0"/>
                <a:hlinkClick r:id="rId8"/>
              </a:rPr>
              <a:t>rain</a:t>
            </a:r>
            <a:r>
              <a:rPr lang="en-US" sz="1600" dirty="0">
                <a:latin typeface="Times New Roman" pitchFamily="18" charset="0"/>
                <a:cs typeface="Arial" pitchFamily="34" charset="0"/>
              </a:rPr>
              <a:t> or </a:t>
            </a:r>
            <a:r>
              <a:rPr lang="en-US" sz="1600" dirty="0">
                <a:latin typeface="Times New Roman" pitchFamily="18" charset="0"/>
                <a:cs typeface="Arial" pitchFamily="34" charset="0"/>
                <a:hlinkClick r:id="rId9"/>
              </a:rPr>
              <a:t>snow</a:t>
            </a:r>
            <a:r>
              <a:rPr lang="en-US" sz="1600" dirty="0">
                <a:latin typeface="Times New Roman" pitchFamily="18" charset="0"/>
                <a:cs typeface="Arial" pitchFamily="34" charset="0"/>
              </a:rPr>
              <a:t>. The windward side of a mountain range is moist and lush because of this precipitation. </a:t>
            </a:r>
          </a:p>
          <a:p>
            <a:pPr>
              <a:spcBef>
                <a:spcPts val="500"/>
              </a:spcBef>
              <a:spcAft>
                <a:spcPts val="500"/>
              </a:spcAft>
              <a:buNone/>
              <a:defRPr/>
            </a:pPr>
            <a:r>
              <a:rPr lang="en-US" sz="1600" dirty="0">
                <a:latin typeface="Times New Roman" pitchFamily="18" charset="0"/>
                <a:cs typeface="Arial" pitchFamily="34" charset="0"/>
              </a:rPr>
              <a:t>Once the air passes over the mountain range, it moves down the other side, warms, and dries out. This dry air produces a rain shadow. Land in a rain shadow is typically very dry and receives much less precipitation and </a:t>
            </a:r>
            <a:r>
              <a:rPr lang="en-US" sz="1600" dirty="0">
                <a:latin typeface="Times New Roman" pitchFamily="18" charset="0"/>
                <a:cs typeface="Arial" pitchFamily="34" charset="0"/>
                <a:hlinkClick r:id="rId10"/>
              </a:rPr>
              <a:t>cloud</a:t>
            </a:r>
            <a:r>
              <a:rPr lang="en-US" sz="1600" dirty="0">
                <a:latin typeface="Times New Roman" pitchFamily="18" charset="0"/>
                <a:cs typeface="Arial" pitchFamily="34" charset="0"/>
              </a:rPr>
              <a:t> cover than land on the windward side of the mountain range.</a:t>
            </a:r>
          </a:p>
          <a:p>
            <a:pPr>
              <a:spcBef>
                <a:spcPts val="500"/>
              </a:spcBef>
              <a:spcAft>
                <a:spcPts val="500"/>
              </a:spcAft>
              <a:buNone/>
              <a:defRPr/>
            </a:pPr>
            <a:r>
              <a:rPr lang="en-US" sz="1600" dirty="0">
                <a:latin typeface="Times New Roman" pitchFamily="18" charset="0"/>
                <a:cs typeface="Arial" pitchFamily="34" charset="0"/>
              </a:rPr>
              <a:t>Windows on the Universe</a:t>
            </a:r>
          </a:p>
          <a:p>
            <a:pPr>
              <a:defRPr/>
            </a:pPr>
            <a:endParaRPr lang="en-US" dirty="0">
              <a:latin typeface="Arial" pitchFamily="34" charset="0"/>
              <a:cs typeface="Arial" pitchFamily="34" charset="0"/>
            </a:endParaRPr>
          </a:p>
        </p:txBody>
      </p:sp>
      <p:sp>
        <p:nvSpPr>
          <p:cNvPr id="5" name="Rectangle 4"/>
          <p:cNvSpPr/>
          <p:nvPr/>
        </p:nvSpPr>
        <p:spPr>
          <a:xfrm>
            <a:off x="457200" y="1447800"/>
            <a:ext cx="875240" cy="523220"/>
          </a:xfrm>
          <a:prstGeom prst="rect">
            <a:avLst/>
          </a:prstGeom>
        </p:spPr>
        <p:txBody>
          <a:bodyPr wrap="none">
            <a:spAutoFit/>
          </a:bodyPr>
          <a:lstStyle/>
          <a:p>
            <a:r>
              <a:rPr lang="en-US" sz="2800" b="1" dirty="0" smtClean="0">
                <a:solidFill>
                  <a:srgbClr val="FF0000"/>
                </a:solidFill>
              </a:rPr>
              <a:t>Text</a:t>
            </a:r>
            <a:endParaRPr lang="en-US" sz="2800" b="1" dirty="0">
              <a:solidFill>
                <a:srgbClr val="FF0000"/>
              </a:solidFill>
            </a:endParaRPr>
          </a:p>
        </p:txBody>
      </p:sp>
      <p:sp>
        <p:nvSpPr>
          <p:cNvPr id="6" name="Text Box 6"/>
          <p:cNvSpPr txBox="1">
            <a:spLocks noChangeArrowheads="1"/>
          </p:cNvSpPr>
          <p:nvPr/>
        </p:nvSpPr>
        <p:spPr bwMode="auto">
          <a:xfrm>
            <a:off x="4876800" y="2743200"/>
            <a:ext cx="3733800" cy="3886200"/>
          </a:xfrm>
          <a:prstGeom prst="rect">
            <a:avLst/>
          </a:prstGeom>
          <a:solidFill>
            <a:srgbClr val="FFFFFF"/>
          </a:solidFill>
          <a:ln w="76200">
            <a:solidFill>
              <a:schemeClr val="accent1"/>
            </a:solidFill>
            <a:miter lim="800000"/>
            <a:headEnd/>
            <a:tailEnd/>
          </a:ln>
        </p:spPr>
        <p:txBody>
          <a:bodyPr/>
          <a:lstStyle>
            <a:lvl1pPr eaLnBrk="0" hangingPunct="0">
              <a:defRPr>
                <a:solidFill>
                  <a:schemeClr val="tx1"/>
                </a:solidFill>
                <a:latin typeface="Corbel" pitchFamily="34" charset="0"/>
                <a:cs typeface="Arial" charset="0"/>
              </a:defRPr>
            </a:lvl1pPr>
            <a:lvl2pPr marL="742950" indent="-285750" eaLnBrk="0" hangingPunct="0">
              <a:defRPr>
                <a:solidFill>
                  <a:schemeClr val="tx1"/>
                </a:solidFill>
                <a:latin typeface="Corbel" pitchFamily="34" charset="0"/>
                <a:cs typeface="Arial" charset="0"/>
              </a:defRPr>
            </a:lvl2pPr>
            <a:lvl3pPr marL="1143000" indent="-228600" eaLnBrk="0" hangingPunct="0">
              <a:defRPr>
                <a:solidFill>
                  <a:schemeClr val="tx1"/>
                </a:solidFill>
                <a:latin typeface="Corbel" pitchFamily="34" charset="0"/>
                <a:cs typeface="Arial" charset="0"/>
              </a:defRPr>
            </a:lvl3pPr>
            <a:lvl4pPr marL="1600200" indent="-228600" eaLnBrk="0" hangingPunct="0">
              <a:defRPr>
                <a:solidFill>
                  <a:schemeClr val="tx1"/>
                </a:solidFill>
                <a:latin typeface="Corbel" pitchFamily="34" charset="0"/>
                <a:cs typeface="Arial" charset="0"/>
              </a:defRPr>
            </a:lvl4pPr>
            <a:lvl5pPr marL="2057400" indent="-228600" eaLnBrk="0" hangingPunct="0">
              <a:defRPr>
                <a:solidFill>
                  <a:schemeClr val="tx1"/>
                </a:solidFill>
                <a:latin typeface="Corbel" pitchFamily="34" charset="0"/>
                <a:cs typeface="Arial" charset="0"/>
              </a:defRPr>
            </a:lvl5pPr>
            <a:lvl6pPr marL="2514600" indent="-228600" eaLnBrk="0" fontAlgn="base" hangingPunct="0">
              <a:spcBef>
                <a:spcPct val="0"/>
              </a:spcBef>
              <a:spcAft>
                <a:spcPct val="0"/>
              </a:spcAft>
              <a:defRPr>
                <a:solidFill>
                  <a:schemeClr val="tx1"/>
                </a:solidFill>
                <a:latin typeface="Corbel" pitchFamily="34" charset="0"/>
                <a:cs typeface="Arial" charset="0"/>
              </a:defRPr>
            </a:lvl6pPr>
            <a:lvl7pPr marL="2971800" indent="-228600" eaLnBrk="0" fontAlgn="base" hangingPunct="0">
              <a:spcBef>
                <a:spcPct val="0"/>
              </a:spcBef>
              <a:spcAft>
                <a:spcPct val="0"/>
              </a:spcAft>
              <a:defRPr>
                <a:solidFill>
                  <a:schemeClr val="tx1"/>
                </a:solidFill>
                <a:latin typeface="Corbel" pitchFamily="34" charset="0"/>
                <a:cs typeface="Arial" charset="0"/>
              </a:defRPr>
            </a:lvl7pPr>
            <a:lvl8pPr marL="3429000" indent="-228600" eaLnBrk="0" fontAlgn="base" hangingPunct="0">
              <a:spcBef>
                <a:spcPct val="0"/>
              </a:spcBef>
              <a:spcAft>
                <a:spcPct val="0"/>
              </a:spcAft>
              <a:defRPr>
                <a:solidFill>
                  <a:schemeClr val="tx1"/>
                </a:solidFill>
                <a:latin typeface="Corbel" pitchFamily="34" charset="0"/>
                <a:cs typeface="Arial" charset="0"/>
              </a:defRPr>
            </a:lvl8pPr>
            <a:lvl9pPr marL="3886200" indent="-228600" eaLnBrk="0" fontAlgn="base" hangingPunct="0">
              <a:spcBef>
                <a:spcPct val="0"/>
              </a:spcBef>
              <a:spcAft>
                <a:spcPct val="0"/>
              </a:spcAft>
              <a:defRPr>
                <a:solidFill>
                  <a:schemeClr val="tx1"/>
                </a:solidFill>
                <a:latin typeface="Corbel" pitchFamily="34" charset="0"/>
                <a:cs typeface="Arial" charset="0"/>
              </a:defRPr>
            </a:lvl9pPr>
          </a:lstStyle>
          <a:p>
            <a:pPr algn="ctr" eaLnBrk="1" hangingPunct="1">
              <a:spcAft>
                <a:spcPts val="1000"/>
              </a:spcAft>
            </a:pPr>
            <a:r>
              <a:rPr lang="en-US" sz="2800" b="1" dirty="0">
                <a:latin typeface="Calibri" pitchFamily="34" charset="0"/>
              </a:rPr>
              <a:t>Before Common Core</a:t>
            </a:r>
          </a:p>
          <a:p>
            <a:pPr eaLnBrk="1" hangingPunct="1">
              <a:spcAft>
                <a:spcPts val="1000"/>
              </a:spcAft>
            </a:pPr>
            <a:r>
              <a:rPr lang="en-US" sz="2800" dirty="0">
                <a:latin typeface="Calibri" pitchFamily="34" charset="0"/>
              </a:rPr>
              <a:t>When winds that carry moisture from the ocean travel over the mountains the air (cools down or warms  up), and becomes _________.</a:t>
            </a:r>
            <a:endParaRPr lang="en-US" sz="2800" dirty="0">
              <a:latin typeface="Arial"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After Common Core</a:t>
            </a:r>
            <a:endParaRPr lang="en-US" dirty="0"/>
          </a:p>
        </p:txBody>
      </p:sp>
      <p:sp>
        <p:nvSpPr>
          <p:cNvPr id="13" name="Text Box 2"/>
          <p:cNvSpPr txBox="1">
            <a:spLocks noGrp="1" noChangeArrowheads="1"/>
          </p:cNvSpPr>
          <p:nvPr>
            <p:ph idx="1"/>
          </p:nvPr>
        </p:nvSpPr>
        <p:spPr bwMode="auto">
          <a:xfrm>
            <a:off x="304800" y="1905000"/>
            <a:ext cx="8077200" cy="2895600"/>
          </a:xfrm>
          <a:prstGeom prst="rect">
            <a:avLst/>
          </a:prstGeom>
          <a:solidFill>
            <a:schemeClr val="accent1">
              <a:lumMod val="20000"/>
              <a:lumOff val="80000"/>
            </a:schemeClr>
          </a:solidFill>
          <a:ln w="9525">
            <a:solidFill>
              <a:srgbClr val="000000"/>
            </a:solidFill>
            <a:miter lim="800000"/>
            <a:headEnd/>
            <a:tailEnd/>
          </a:ln>
        </p:spPr>
        <p:txBody>
          <a:bodyPr/>
          <a:lstStyle/>
          <a:p>
            <a:pPr>
              <a:spcBef>
                <a:spcPts val="500"/>
              </a:spcBef>
              <a:spcAft>
                <a:spcPts val="500"/>
              </a:spcAft>
              <a:buNone/>
              <a:defRPr/>
            </a:pPr>
            <a:r>
              <a:rPr lang="en-US" sz="1600" dirty="0">
                <a:latin typeface="Times New Roman" pitchFamily="18" charset="0"/>
                <a:cs typeface="Arial" pitchFamily="34" charset="0"/>
              </a:rPr>
              <a:t>A rain shadow is a dry region of land on the side of a mountain range that is protected from the prevailing </a:t>
            </a:r>
            <a:r>
              <a:rPr lang="en-US" sz="1600" dirty="0">
                <a:latin typeface="Times New Roman" pitchFamily="18" charset="0"/>
                <a:cs typeface="Arial" pitchFamily="34" charset="0"/>
                <a:hlinkClick r:id="rId3"/>
              </a:rPr>
              <a:t>winds</a:t>
            </a:r>
            <a:r>
              <a:rPr lang="en-US" sz="1600" dirty="0">
                <a:latin typeface="Times New Roman" pitchFamily="18" charset="0"/>
                <a:cs typeface="Arial" pitchFamily="34" charset="0"/>
              </a:rPr>
              <a:t>. Prevailing winds are the winds that occur most of the time in a particular location on the </a:t>
            </a:r>
            <a:r>
              <a:rPr lang="en-US" sz="1600" dirty="0">
                <a:latin typeface="Times New Roman" pitchFamily="18" charset="0"/>
                <a:cs typeface="Arial" pitchFamily="34" charset="0"/>
                <a:hlinkClick r:id="rId4"/>
              </a:rPr>
              <a:t>Earth</a:t>
            </a:r>
            <a:r>
              <a:rPr lang="en-US" sz="1600" dirty="0">
                <a:latin typeface="Times New Roman" pitchFamily="18" charset="0"/>
                <a:cs typeface="Arial" pitchFamily="34" charset="0"/>
              </a:rPr>
              <a:t>. The protected side of a mountain range is also called the lee side or the down-wind side.</a:t>
            </a:r>
          </a:p>
          <a:p>
            <a:pPr>
              <a:spcBef>
                <a:spcPts val="500"/>
              </a:spcBef>
              <a:spcAft>
                <a:spcPts val="500"/>
              </a:spcAft>
              <a:buNone/>
              <a:defRPr/>
            </a:pPr>
            <a:r>
              <a:rPr lang="en-US" sz="1600" dirty="0">
                <a:latin typeface="Times New Roman" pitchFamily="18" charset="0"/>
                <a:cs typeface="Arial" pitchFamily="34" charset="0"/>
              </a:rPr>
              <a:t>Prevailing winds carry air toward the mountain range. As the air rises up over a mountain range, the air cools, water vapor </a:t>
            </a:r>
            <a:r>
              <a:rPr lang="en-US" sz="1600" dirty="0">
                <a:latin typeface="Times New Roman" pitchFamily="18" charset="0"/>
                <a:cs typeface="Arial" pitchFamily="34" charset="0"/>
                <a:hlinkClick r:id="rId5"/>
              </a:rPr>
              <a:t>condenses</a:t>
            </a:r>
            <a:r>
              <a:rPr lang="en-US" sz="1600" dirty="0">
                <a:latin typeface="Times New Roman" pitchFamily="18" charset="0"/>
                <a:cs typeface="Arial" pitchFamily="34" charset="0"/>
              </a:rPr>
              <a:t>, and </a:t>
            </a:r>
            <a:r>
              <a:rPr lang="en-US" sz="1600" dirty="0">
                <a:latin typeface="Times New Roman" pitchFamily="18" charset="0"/>
                <a:cs typeface="Arial" pitchFamily="34" charset="0"/>
                <a:hlinkClick r:id="rId6"/>
              </a:rPr>
              <a:t>clouds form</a:t>
            </a:r>
            <a:r>
              <a:rPr lang="en-US" sz="1600" dirty="0">
                <a:latin typeface="Times New Roman" pitchFamily="18" charset="0"/>
                <a:cs typeface="Arial" pitchFamily="34" charset="0"/>
              </a:rPr>
              <a:t>. On this side of the mountains, called the windward side, </a:t>
            </a:r>
            <a:r>
              <a:rPr lang="en-US" sz="1600" dirty="0">
                <a:latin typeface="Times New Roman" pitchFamily="18" charset="0"/>
                <a:cs typeface="Arial" pitchFamily="34" charset="0"/>
                <a:hlinkClick r:id="rId7"/>
              </a:rPr>
              <a:t>precipitation</a:t>
            </a:r>
            <a:r>
              <a:rPr lang="en-US" sz="1600" dirty="0">
                <a:latin typeface="Times New Roman" pitchFamily="18" charset="0"/>
                <a:cs typeface="Arial" pitchFamily="34" charset="0"/>
              </a:rPr>
              <a:t> falls in the form of </a:t>
            </a:r>
            <a:r>
              <a:rPr lang="en-US" sz="1600" dirty="0">
                <a:latin typeface="Times New Roman" pitchFamily="18" charset="0"/>
                <a:cs typeface="Arial" pitchFamily="34" charset="0"/>
                <a:hlinkClick r:id="rId8"/>
              </a:rPr>
              <a:t>rain</a:t>
            </a:r>
            <a:r>
              <a:rPr lang="en-US" sz="1600" dirty="0">
                <a:latin typeface="Times New Roman" pitchFamily="18" charset="0"/>
                <a:cs typeface="Arial" pitchFamily="34" charset="0"/>
              </a:rPr>
              <a:t> or </a:t>
            </a:r>
            <a:r>
              <a:rPr lang="en-US" sz="1600" dirty="0">
                <a:latin typeface="Times New Roman" pitchFamily="18" charset="0"/>
                <a:cs typeface="Arial" pitchFamily="34" charset="0"/>
                <a:hlinkClick r:id="rId9"/>
              </a:rPr>
              <a:t>snow</a:t>
            </a:r>
            <a:r>
              <a:rPr lang="en-US" sz="1600" dirty="0">
                <a:latin typeface="Times New Roman" pitchFamily="18" charset="0"/>
                <a:cs typeface="Arial" pitchFamily="34" charset="0"/>
              </a:rPr>
              <a:t>. The windward side of a mountain range is moist and lush because of this precipitation. </a:t>
            </a:r>
          </a:p>
          <a:p>
            <a:pPr>
              <a:spcBef>
                <a:spcPts val="500"/>
              </a:spcBef>
              <a:spcAft>
                <a:spcPts val="500"/>
              </a:spcAft>
              <a:buNone/>
              <a:defRPr/>
            </a:pPr>
            <a:r>
              <a:rPr lang="en-US" sz="1600" dirty="0">
                <a:latin typeface="Times New Roman" pitchFamily="18" charset="0"/>
                <a:cs typeface="Arial" pitchFamily="34" charset="0"/>
              </a:rPr>
              <a:t>Once the air passes over the mountain range, it moves down the other side, warms, and dries out. This dry air produces a rain shadow. Land in a rain shadow is typically very dry and </a:t>
            </a:r>
            <a:r>
              <a:rPr lang="en-US" sz="1600" dirty="0" smtClean="0">
                <a:latin typeface="Times New Roman" pitchFamily="18" charset="0"/>
                <a:cs typeface="Arial" pitchFamily="34" charset="0"/>
              </a:rPr>
              <a:t>re</a:t>
            </a:r>
            <a:endParaRPr lang="en-US" sz="1600" dirty="0">
              <a:latin typeface="Times New Roman" pitchFamily="18" charset="0"/>
              <a:cs typeface="Arial" pitchFamily="34" charset="0"/>
            </a:endParaRPr>
          </a:p>
          <a:p>
            <a:pPr>
              <a:defRPr/>
            </a:pPr>
            <a:endParaRPr lang="en-US" dirty="0">
              <a:latin typeface="Arial" pitchFamily="34" charset="0"/>
              <a:cs typeface="Arial" pitchFamily="34" charset="0"/>
            </a:endParaRPr>
          </a:p>
        </p:txBody>
      </p:sp>
      <p:sp>
        <p:nvSpPr>
          <p:cNvPr id="14" name="TextBox 13"/>
          <p:cNvSpPr txBox="1"/>
          <p:nvPr/>
        </p:nvSpPr>
        <p:spPr>
          <a:xfrm>
            <a:off x="228600" y="1447800"/>
            <a:ext cx="7239000" cy="523220"/>
          </a:xfrm>
          <a:prstGeom prst="rect">
            <a:avLst/>
          </a:prstGeom>
          <a:noFill/>
        </p:spPr>
        <p:txBody>
          <a:bodyPr wrap="square" rtlCol="0">
            <a:spAutoFit/>
          </a:bodyPr>
          <a:lstStyle/>
          <a:p>
            <a:r>
              <a:rPr lang="en-US" sz="2800" b="1" dirty="0" smtClean="0">
                <a:solidFill>
                  <a:srgbClr val="FF0000"/>
                </a:solidFill>
              </a:rPr>
              <a:t>Anchor  Text</a:t>
            </a:r>
            <a:endParaRPr lang="en-US" sz="2800" b="1" dirty="0">
              <a:solidFill>
                <a:srgbClr val="FF0000"/>
              </a:solidFill>
            </a:endParaRPr>
          </a:p>
        </p:txBody>
      </p:sp>
      <p:sp>
        <p:nvSpPr>
          <p:cNvPr id="15" name="TextBox 14"/>
          <p:cNvSpPr txBox="1"/>
          <p:nvPr/>
        </p:nvSpPr>
        <p:spPr>
          <a:xfrm>
            <a:off x="304800" y="5105400"/>
            <a:ext cx="7239000" cy="1384995"/>
          </a:xfrm>
          <a:prstGeom prst="rect">
            <a:avLst/>
          </a:prstGeom>
          <a:noFill/>
        </p:spPr>
        <p:txBody>
          <a:bodyPr wrap="square" rtlCol="0">
            <a:spAutoFit/>
          </a:bodyPr>
          <a:lstStyle/>
          <a:p>
            <a:r>
              <a:rPr lang="en-US" sz="2800" b="1" dirty="0" smtClean="0">
                <a:solidFill>
                  <a:srgbClr val="FF0000"/>
                </a:solidFill>
              </a:rPr>
              <a:t>Multiple  </a:t>
            </a:r>
          </a:p>
          <a:p>
            <a:r>
              <a:rPr lang="en-US" sz="2800" b="1" dirty="0" smtClean="0">
                <a:solidFill>
                  <a:srgbClr val="FF0000"/>
                </a:solidFill>
              </a:rPr>
              <a:t>Supporting </a:t>
            </a:r>
          </a:p>
          <a:p>
            <a:r>
              <a:rPr lang="en-US" sz="2800" b="1" dirty="0" smtClean="0">
                <a:solidFill>
                  <a:srgbClr val="FF0000"/>
                </a:solidFill>
              </a:rPr>
              <a:t>Text</a:t>
            </a:r>
            <a:endParaRPr lang="en-US" sz="2800" b="1" dirty="0">
              <a:solidFill>
                <a:srgbClr val="FF0000"/>
              </a:solidFill>
            </a:endParaRPr>
          </a:p>
        </p:txBody>
      </p:sp>
      <p:pic>
        <p:nvPicPr>
          <p:cNvPr id="28677" name="Picture 20" descr="http://1.bp.blogspot.com/-128Hj8Gbv7c/TVTLAWGR2sI/AAAAAAAAABc/D08_EFPaTiM/s1600/rainshadow.jp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3810000" y="4114800"/>
            <a:ext cx="3075354" cy="1676400"/>
          </a:xfrm>
          <a:prstGeom prst="rect">
            <a:avLst/>
          </a:prstGeom>
          <a:solidFill>
            <a:schemeClr val="tx1"/>
          </a:solidFill>
          <a:ln w="9525">
            <a:solidFill>
              <a:schemeClr val="tx1"/>
            </a:solidFill>
            <a:miter lim="800000"/>
            <a:headEnd/>
            <a:tailEnd/>
          </a:ln>
        </p:spPr>
      </p:pic>
      <p:pic>
        <p:nvPicPr>
          <p:cNvPr id="28676" name="Picture 5"/>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2590800" y="4876800"/>
            <a:ext cx="2133600" cy="176218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pic>
        <p:nvPicPr>
          <p:cNvPr id="28675" name="Picture 32"/>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7010400" y="4191000"/>
            <a:ext cx="2133600" cy="266700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Post-Reading Task</a:t>
            </a:r>
            <a:endParaRPr lang="en-US" dirty="0"/>
          </a:p>
        </p:txBody>
      </p:sp>
      <p:sp>
        <p:nvSpPr>
          <p:cNvPr id="7" name="TextBox 6"/>
          <p:cNvSpPr txBox="1"/>
          <p:nvPr/>
        </p:nvSpPr>
        <p:spPr>
          <a:xfrm>
            <a:off x="609600" y="2362200"/>
            <a:ext cx="8229600" cy="3549690"/>
          </a:xfrm>
          <a:prstGeom prst="rect">
            <a:avLst/>
          </a:prstGeom>
          <a:noFill/>
          <a:ln w="76200">
            <a:solidFill>
              <a:srgbClr val="FFC000"/>
            </a:solidFill>
          </a:ln>
        </p:spPr>
        <p:txBody>
          <a:bodyPr wrap="square" rtlCol="0">
            <a:spAutoFit/>
          </a:bodyPr>
          <a:lstStyle/>
          <a:p>
            <a:pPr eaLnBrk="1" hangingPunct="1">
              <a:spcAft>
                <a:spcPts val="1000"/>
              </a:spcAft>
            </a:pPr>
            <a:r>
              <a:rPr lang="en-US" sz="2800" b="1" dirty="0" smtClean="0">
                <a:latin typeface="Calibri" pitchFamily="34" charset="0"/>
              </a:rPr>
              <a:t>After Common Core</a:t>
            </a:r>
          </a:p>
          <a:p>
            <a:pPr eaLnBrk="1" hangingPunct="1">
              <a:spcAft>
                <a:spcPts val="1000"/>
              </a:spcAft>
            </a:pPr>
            <a:r>
              <a:rPr lang="en-US" sz="3600" dirty="0" smtClean="0">
                <a:latin typeface="Calibri" pitchFamily="34" charset="0"/>
              </a:rPr>
              <a:t>Use information from the </a:t>
            </a:r>
            <a:r>
              <a:rPr lang="en-US" sz="3600" b="1" i="1" u="sng" dirty="0" smtClean="0">
                <a:latin typeface="Calibri" pitchFamily="34" charset="0"/>
              </a:rPr>
              <a:t>texts</a:t>
            </a:r>
            <a:r>
              <a:rPr lang="en-US" sz="3600" dirty="0" smtClean="0">
                <a:latin typeface="Calibri" pitchFamily="34" charset="0"/>
              </a:rPr>
              <a:t> to </a:t>
            </a:r>
            <a:r>
              <a:rPr lang="en-US" sz="3600" b="1" i="1" u="sng" dirty="0" smtClean="0">
                <a:latin typeface="Calibri" pitchFamily="34" charset="0"/>
              </a:rPr>
              <a:t>explain</a:t>
            </a:r>
            <a:r>
              <a:rPr lang="en-US" sz="3600" dirty="0" smtClean="0">
                <a:latin typeface="Calibri" pitchFamily="34" charset="0"/>
              </a:rPr>
              <a:t> how winds and clouds in the atmosphere interact with landforms to determine the weather. </a:t>
            </a:r>
          </a:p>
          <a:p>
            <a:pPr eaLnBrk="1" hangingPunct="1">
              <a:spcAft>
                <a:spcPts val="1000"/>
              </a:spcAft>
            </a:pPr>
            <a:r>
              <a:rPr lang="en-US" sz="3600" b="1" dirty="0" smtClean="0">
                <a:latin typeface="Calibri" pitchFamily="34" charset="0"/>
              </a:rPr>
              <a:t>RST.6-8.7     WHST.6-8.3</a:t>
            </a:r>
            <a:endParaRPr lang="en-US" sz="3600" b="1" dirty="0">
              <a:latin typeface="Calibri"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33400" y="1066800"/>
            <a:ext cx="8077200" cy="3733800"/>
          </a:xfrm>
        </p:spPr>
        <p:txBody>
          <a:bodyPr/>
          <a:lstStyle/>
          <a:p>
            <a:pPr eaLnBrk="1" fontAlgn="auto" hangingPunct="1">
              <a:spcAft>
                <a:spcPts val="0"/>
              </a:spcAft>
              <a:defRPr/>
            </a:pPr>
            <a:r>
              <a:rPr lang="en-US" sz="4800" dirty="0" smtClean="0">
                <a:solidFill>
                  <a:schemeClr val="accent1">
                    <a:satMod val="150000"/>
                  </a:schemeClr>
                </a:solidFill>
              </a:rPr>
              <a:t>Strive for classrooms that look and feel like literacy is a vehicle and not an addendum.</a:t>
            </a:r>
            <a:endParaRPr lang="en-US" sz="4800" dirty="0">
              <a:solidFill>
                <a:schemeClr val="accent1">
                  <a:satMod val="150000"/>
                </a:schemeClr>
              </a:solidFill>
            </a:endParaRPr>
          </a:p>
        </p:txBody>
      </p:sp>
      <p:pic>
        <p:nvPicPr>
          <p:cNvPr id="31747" name="Picture 3" descr="http://www.marylandpublicschools.org/MSDE/Images/msde_logowithoutborder.gif">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76600" y="5438775"/>
            <a:ext cx="3176588" cy="1419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5" descr="C:\Documents and Settings\klauritzen\Local Settings\Temporary Internet Files\Content.IE5\CD669UCR\MC900441734[1].png"/>
          <p:cNvPicPr>
            <a:picLocks noChangeAspect="1" noChangeArrowheads="1"/>
          </p:cNvPicPr>
          <p:nvPr/>
        </p:nvPicPr>
        <p:blipFill>
          <a:blip r:embed="rId5" cstate="print"/>
          <a:srcRect/>
          <a:stretch>
            <a:fillRect/>
          </a:stretch>
        </p:blipFill>
        <p:spPr bwMode="auto">
          <a:xfrm>
            <a:off x="3276600" y="3352800"/>
            <a:ext cx="2133600" cy="21336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rPr>
              <a:t>Outcomes</a:t>
            </a:r>
            <a:endParaRPr lang="en-US" dirty="0">
              <a:solidFill>
                <a:schemeClr val="accent1">
                  <a:satMod val="150000"/>
                </a:schemeClr>
              </a:solidFill>
            </a:endParaRPr>
          </a:p>
        </p:txBody>
      </p:sp>
      <p:sp>
        <p:nvSpPr>
          <p:cNvPr id="3" name="Content Placeholder 2"/>
          <p:cNvSpPr>
            <a:spLocks noGrp="1"/>
          </p:cNvSpPr>
          <p:nvPr>
            <p:ph idx="1"/>
          </p:nvPr>
        </p:nvSpPr>
        <p:spPr>
          <a:xfrm>
            <a:off x="0" y="1524000"/>
            <a:ext cx="9144000" cy="5334000"/>
          </a:xfrm>
        </p:spPr>
        <p:txBody>
          <a:bodyPr rtlCol="0">
            <a:normAutofit/>
          </a:bodyPr>
          <a:lstStyle/>
          <a:p>
            <a:pPr marL="438912" indent="-320040" eaLnBrk="1" fontAlgn="auto" hangingPunct="1">
              <a:spcBef>
                <a:spcPts val="0"/>
              </a:spcBef>
              <a:spcAft>
                <a:spcPts val="0"/>
              </a:spcAft>
              <a:buFont typeface="Wingdings 2"/>
              <a:buNone/>
              <a:defRPr/>
            </a:pPr>
            <a:endParaRPr lang="en-US" dirty="0" smtClean="0"/>
          </a:p>
          <a:p>
            <a:pPr marL="731520" lvl="1" indent="-274320" eaLnBrk="1" fontAlgn="auto" hangingPunct="1">
              <a:spcAft>
                <a:spcPts val="0"/>
              </a:spcAft>
              <a:buFont typeface="Wingdings"/>
              <a:buChar char=""/>
              <a:defRPr/>
            </a:pPr>
            <a:r>
              <a:rPr lang="en-US" sz="3000" dirty="0" smtClean="0"/>
              <a:t>Identify the impact of disciplinary literacy on preparing students for college, career, and civic life.</a:t>
            </a:r>
          </a:p>
          <a:p>
            <a:pPr marL="731520" lvl="1" indent="-274320" eaLnBrk="1" fontAlgn="auto" hangingPunct="1">
              <a:spcAft>
                <a:spcPts val="0"/>
              </a:spcAft>
              <a:buFont typeface="Wingdings"/>
              <a:buNone/>
              <a:defRPr/>
            </a:pPr>
            <a:endParaRPr lang="en-US" sz="1000" dirty="0" smtClean="0"/>
          </a:p>
          <a:p>
            <a:pPr marL="731520" lvl="1" indent="-274320" eaLnBrk="1" fontAlgn="auto" hangingPunct="1">
              <a:spcAft>
                <a:spcPts val="0"/>
              </a:spcAft>
              <a:buFont typeface="Wingdings"/>
              <a:buChar char=""/>
              <a:defRPr/>
            </a:pPr>
            <a:r>
              <a:rPr lang="en-US" sz="3000" dirty="0" smtClean="0"/>
              <a:t>Identify the key points and differences among the MCC-R Standards in Literacy (ELA, Science/Technical Subjects, and History/Social Studies).</a:t>
            </a:r>
          </a:p>
          <a:p>
            <a:pPr marL="731520" lvl="1" indent="-274320" eaLnBrk="1" fontAlgn="auto" hangingPunct="1">
              <a:spcAft>
                <a:spcPts val="0"/>
              </a:spcAft>
              <a:buFont typeface="Wingdings"/>
              <a:buChar char=""/>
              <a:defRPr/>
            </a:pPr>
            <a:endParaRPr lang="en-US" sz="1000" dirty="0" smtClean="0"/>
          </a:p>
          <a:p>
            <a:pPr marL="731520" lvl="1" indent="-274320" eaLnBrk="1" fontAlgn="auto" hangingPunct="1">
              <a:spcAft>
                <a:spcPts val="0"/>
              </a:spcAft>
              <a:buFont typeface="Wingdings"/>
              <a:buChar char=""/>
              <a:defRPr/>
            </a:pPr>
            <a:r>
              <a:rPr lang="en-US" sz="3000" dirty="0" smtClean="0"/>
              <a:t>Compare instruction in a Science and Social Studies classroom before and after MCC-R Standards. </a:t>
            </a:r>
          </a:p>
          <a:p>
            <a:pPr marL="731520" lvl="1" indent="-274320" eaLnBrk="1" fontAlgn="auto" hangingPunct="1">
              <a:spcAft>
                <a:spcPts val="0"/>
              </a:spcAft>
              <a:buFont typeface="Wingdings"/>
              <a:buNone/>
              <a:defRPr/>
            </a:pPr>
            <a:endParaRPr lang="en-US" sz="33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rPr>
              <a:t>Career Readiness</a:t>
            </a:r>
            <a:endParaRPr lang="en-US" dirty="0">
              <a:solidFill>
                <a:schemeClr val="accent1">
                  <a:satMod val="150000"/>
                </a:schemeClr>
              </a:solidFill>
            </a:endParaRPr>
          </a:p>
        </p:txBody>
      </p:sp>
      <p:sp>
        <p:nvSpPr>
          <p:cNvPr id="9219" name="Content Placeholder 2"/>
          <p:cNvSpPr>
            <a:spLocks noGrp="1"/>
          </p:cNvSpPr>
          <p:nvPr>
            <p:ph idx="1"/>
          </p:nvPr>
        </p:nvSpPr>
        <p:spPr/>
        <p:txBody>
          <a:bodyPr/>
          <a:lstStyle/>
          <a:p>
            <a:pPr eaLnBrk="1" hangingPunct="1"/>
            <a:r>
              <a:rPr lang="en-US" smtClean="0"/>
              <a:t>What skills do 21</a:t>
            </a:r>
            <a:r>
              <a:rPr lang="en-US" baseline="30000" smtClean="0"/>
              <a:t>st</a:t>
            </a:r>
            <a:r>
              <a:rPr lang="en-US" smtClean="0"/>
              <a:t> century careers require?</a:t>
            </a:r>
          </a:p>
        </p:txBody>
      </p:sp>
      <p:pic>
        <p:nvPicPr>
          <p:cNvPr id="9220" name="Picture 2" descr="http://ts1.mm.bing.net/th?id=I5054455534061088&amp;pid=1.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648974">
            <a:off x="188913" y="2914650"/>
            <a:ext cx="2857500"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21" name="Picture 6" descr="http://ts4.mm.bing.net/th?id=I4855336557413883&amp;pid=1.1"/>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578123">
            <a:off x="2873375" y="3024188"/>
            <a:ext cx="2595563" cy="1773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22" name="Picture 8" descr="http://www.riversideflightcenter.com/assets/images/graduates/big/Nagi.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95400" y="4953000"/>
            <a:ext cx="2628900"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23" name="Picture 10" descr="http://ts3.mm.bing.net/th?id=I4558897930502674&amp;pid=1.1"/>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410200" y="2590800"/>
            <a:ext cx="2857500" cy="1895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24" name="Picture 12" descr="http://howtochooseacareerpath.com/wp-content/uploads/2011/08/careers-in-communications.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rot="-803000">
            <a:off x="4494213" y="4589463"/>
            <a:ext cx="1417637" cy="213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25" name="Picture 14" descr="http://www.montana.edu/ttt/pictures/teacher1.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rot="984048">
            <a:off x="6140450" y="4606925"/>
            <a:ext cx="2667000" cy="177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590800"/>
            <a:ext cx="8077200" cy="1673352"/>
          </a:xfrm>
        </p:spPr>
        <p:txBody>
          <a:bodyPr>
            <a:normAutofit fontScale="90000"/>
          </a:bodyPr>
          <a:lstStyle/>
          <a:p>
            <a:pPr algn="ctr">
              <a:defRPr/>
            </a:pPr>
            <a:r>
              <a:rPr lang="en-US" sz="3600" dirty="0" err="1" smtClean="0"/>
              <a:t>JoAnn</a:t>
            </a:r>
            <a:r>
              <a:rPr lang="en-US" sz="3600" dirty="0" smtClean="0"/>
              <a:t> Roberts</a:t>
            </a:r>
            <a:br>
              <a:rPr lang="en-US" sz="3600" dirty="0" smtClean="0"/>
            </a:br>
            <a:r>
              <a:rPr lang="en-US" sz="3100" dirty="0" smtClean="0"/>
              <a:t>Literacy Specialist</a:t>
            </a:r>
            <a:br>
              <a:rPr lang="en-US" sz="3100" dirty="0" smtClean="0"/>
            </a:br>
            <a:r>
              <a:rPr lang="en-US" sz="3100" dirty="0" smtClean="0"/>
              <a:t>MSDE</a:t>
            </a:r>
            <a:r>
              <a:rPr lang="en-US" sz="3600" dirty="0" smtClean="0"/>
              <a:t/>
            </a:r>
            <a:br>
              <a:rPr lang="en-US" sz="3600" dirty="0" smtClean="0"/>
            </a:br>
            <a:r>
              <a:rPr lang="en-US" sz="3600" dirty="0" smtClean="0">
                <a:solidFill>
                  <a:srgbClr val="00B0F0"/>
                </a:solidFill>
              </a:rPr>
              <a:t>jroberts@msde.state.md.us</a:t>
            </a:r>
            <a:endParaRPr lang="en-US" sz="3600" dirty="0">
              <a:solidFill>
                <a:srgbClr val="00B0F0"/>
              </a:solidFill>
            </a:endParaRPr>
          </a:p>
        </p:txBody>
      </p:sp>
      <p:sp>
        <p:nvSpPr>
          <p:cNvPr id="46083" name="Subtitle 2"/>
          <p:cNvSpPr>
            <a:spLocks noGrp="1"/>
          </p:cNvSpPr>
          <p:nvPr>
            <p:ph type="subTitle" idx="1"/>
          </p:nvPr>
        </p:nvSpPr>
        <p:spPr>
          <a:xfrm>
            <a:off x="609600" y="914400"/>
            <a:ext cx="8077200" cy="1500188"/>
          </a:xfrm>
        </p:spPr>
        <p:txBody>
          <a:bodyPr/>
          <a:lstStyle/>
          <a:p>
            <a:endParaRPr lang="en-US" dirty="0" smtClean="0"/>
          </a:p>
          <a:p>
            <a:pPr algn="ctr"/>
            <a:r>
              <a:rPr lang="en-US" sz="3200" b="1" dirty="0" smtClean="0"/>
              <a:t>For more information, contact: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0" descr="http://fc04.deviantart.net/fs71/i/2010/190/8/8/Question_mark____by_BrownOldMan.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 y="1600200"/>
            <a:ext cx="1636713" cy="2179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Content Placeholder 7"/>
          <p:cNvSpPr>
            <a:spLocks noGrp="1"/>
          </p:cNvSpPr>
          <p:nvPr>
            <p:ph sz="half" idx="1"/>
          </p:nvPr>
        </p:nvSpPr>
        <p:spPr>
          <a:xfrm>
            <a:off x="2362200" y="1600200"/>
            <a:ext cx="6324600" cy="4724400"/>
          </a:xfrm>
        </p:spPr>
        <p:txBody>
          <a:bodyPr rtlCol="0">
            <a:normAutofit fontScale="92500" lnSpcReduction="10000"/>
          </a:bodyPr>
          <a:lstStyle/>
          <a:p>
            <a:pPr marL="274320" indent="-274320" eaLnBrk="1" fontAlgn="auto" hangingPunct="1">
              <a:spcBef>
                <a:spcPts val="0"/>
              </a:spcBef>
              <a:spcAft>
                <a:spcPts val="0"/>
              </a:spcAft>
              <a:buClr>
                <a:schemeClr val="accent3"/>
              </a:buClr>
              <a:buFont typeface="Wingdings 2"/>
              <a:buNone/>
              <a:defRPr/>
            </a:pPr>
            <a:r>
              <a:rPr lang="en-US" sz="2800" b="1" dirty="0" smtClean="0">
                <a:latin typeface="Calibri" pitchFamily="34" charset="0"/>
                <a:cs typeface="Calibri" pitchFamily="34" charset="0"/>
              </a:rPr>
              <a:t>Job responsibilities:</a:t>
            </a:r>
          </a:p>
          <a:p>
            <a:pPr marL="274320" indent="-274320" eaLnBrk="1" fontAlgn="auto" hangingPunct="1">
              <a:spcBef>
                <a:spcPts val="0"/>
              </a:spcBef>
              <a:spcAft>
                <a:spcPts val="0"/>
              </a:spcAft>
              <a:buClr>
                <a:schemeClr val="accent3"/>
              </a:buClr>
              <a:buFont typeface="Wingdings 2"/>
              <a:buNone/>
              <a:defRPr/>
            </a:pPr>
            <a:endParaRPr lang="en-US" sz="2200" dirty="0" smtClean="0">
              <a:latin typeface="Calibri" pitchFamily="34" charset="0"/>
              <a:cs typeface="Calibri" pitchFamily="34" charset="0"/>
            </a:endParaRPr>
          </a:p>
          <a:p>
            <a:pPr marL="274320" indent="-274320" eaLnBrk="1" fontAlgn="auto" hangingPunct="1">
              <a:spcBef>
                <a:spcPts val="0"/>
              </a:spcBef>
              <a:spcAft>
                <a:spcPts val="0"/>
              </a:spcAft>
              <a:buClr>
                <a:schemeClr val="accent3"/>
              </a:buClr>
              <a:buFont typeface="Wingdings 2"/>
              <a:buChar char=""/>
              <a:defRPr/>
            </a:pPr>
            <a:r>
              <a:rPr lang="en-US" sz="2400" dirty="0" smtClean="0">
                <a:latin typeface="Calibri" pitchFamily="34" charset="0"/>
                <a:cs typeface="Calibri" pitchFamily="34" charset="0"/>
              </a:rPr>
              <a:t>Adjudicate cases and grant/deny applications for benefits</a:t>
            </a:r>
          </a:p>
          <a:p>
            <a:pPr marL="274320" indent="-274320" eaLnBrk="1" fontAlgn="auto" hangingPunct="1">
              <a:spcBef>
                <a:spcPts val="0"/>
              </a:spcBef>
              <a:spcAft>
                <a:spcPts val="0"/>
              </a:spcAft>
              <a:buClr>
                <a:schemeClr val="accent3"/>
              </a:buClr>
              <a:buFont typeface="Wingdings 2"/>
              <a:buChar char=""/>
              <a:defRPr/>
            </a:pPr>
            <a:r>
              <a:rPr lang="en-US" sz="2400" dirty="0" smtClean="0">
                <a:latin typeface="Calibri" pitchFamily="34" charset="0"/>
                <a:cs typeface="Calibri" pitchFamily="34" charset="0"/>
              </a:rPr>
              <a:t>Independently research, interpret, and analyze an extensive spectrum of sources</a:t>
            </a:r>
          </a:p>
          <a:p>
            <a:pPr marL="274320" indent="-274320" eaLnBrk="1" fontAlgn="auto" hangingPunct="1">
              <a:spcBef>
                <a:spcPts val="0"/>
              </a:spcBef>
              <a:spcAft>
                <a:spcPts val="0"/>
              </a:spcAft>
              <a:buClr>
                <a:schemeClr val="accent3"/>
              </a:buClr>
              <a:buFont typeface="Wingdings 2"/>
              <a:buChar char=""/>
              <a:defRPr/>
            </a:pPr>
            <a:r>
              <a:rPr lang="en-US" sz="2400" dirty="0" smtClean="0">
                <a:latin typeface="Calibri" pitchFamily="34" charset="0"/>
                <a:cs typeface="Calibri" pitchFamily="34" charset="0"/>
              </a:rPr>
              <a:t>Interview applicants, assessing credibility, and analyzing information to identify facts and considerations</a:t>
            </a:r>
          </a:p>
          <a:p>
            <a:pPr marL="274320" indent="-274320" eaLnBrk="1" fontAlgn="auto" hangingPunct="1">
              <a:spcBef>
                <a:spcPts val="0"/>
              </a:spcBef>
              <a:spcAft>
                <a:spcPts val="0"/>
              </a:spcAft>
              <a:buClr>
                <a:schemeClr val="accent3"/>
              </a:buClr>
              <a:buFont typeface="Wingdings 2"/>
              <a:buChar char=""/>
              <a:defRPr/>
            </a:pPr>
            <a:r>
              <a:rPr lang="en-US" sz="2400" dirty="0" smtClean="0">
                <a:latin typeface="Calibri" pitchFamily="34" charset="0"/>
                <a:cs typeface="Calibri" pitchFamily="34" charset="0"/>
              </a:rPr>
              <a:t>Exercise sound judgment in decision-making</a:t>
            </a:r>
          </a:p>
          <a:p>
            <a:pPr marL="274320" indent="-274320" eaLnBrk="1" fontAlgn="auto" hangingPunct="1">
              <a:spcBef>
                <a:spcPts val="0"/>
              </a:spcBef>
              <a:spcAft>
                <a:spcPts val="0"/>
              </a:spcAft>
              <a:buClr>
                <a:schemeClr val="accent3"/>
              </a:buClr>
              <a:buFont typeface="Wingdings 2"/>
              <a:buChar char=""/>
              <a:defRPr/>
            </a:pPr>
            <a:r>
              <a:rPr lang="en-US" sz="2400" dirty="0" smtClean="0">
                <a:latin typeface="Calibri" pitchFamily="34" charset="0"/>
                <a:cs typeface="Calibri" pitchFamily="34" charset="0"/>
              </a:rPr>
              <a:t>Write persuasive reports to communicate findings and recommendations to appropriate agencies</a:t>
            </a:r>
          </a:p>
          <a:p>
            <a:pPr marL="274320" indent="-274320" eaLnBrk="1" fontAlgn="auto" hangingPunct="1">
              <a:spcBef>
                <a:spcPts val="0"/>
              </a:spcBef>
              <a:spcAft>
                <a:spcPts val="0"/>
              </a:spcAft>
              <a:buClr>
                <a:schemeClr val="accent3"/>
              </a:buClr>
              <a:buFont typeface="Wingdings 2"/>
              <a:buChar char=""/>
              <a:defRPr/>
            </a:pPr>
            <a:r>
              <a:rPr lang="en-US" sz="2400" dirty="0" smtClean="0">
                <a:latin typeface="Calibri" pitchFamily="34" charset="0"/>
                <a:cs typeface="Calibri" pitchFamily="34" charset="0"/>
              </a:rPr>
              <a:t>Ensure national security by conducting background investigations and identifying individuals who pose a threat</a:t>
            </a:r>
          </a:p>
          <a:p>
            <a:pPr marL="274320" indent="-274320" eaLnBrk="1" fontAlgn="auto" hangingPunct="1">
              <a:spcBef>
                <a:spcPts val="0"/>
              </a:spcBef>
              <a:spcAft>
                <a:spcPts val="0"/>
              </a:spcAft>
              <a:buClr>
                <a:schemeClr val="accent3"/>
              </a:buClr>
              <a:buFont typeface="Wingdings 2"/>
              <a:buNone/>
              <a:defRPr/>
            </a:pPr>
            <a:endParaRPr lang="en-US" sz="2200" dirty="0" smtClean="0">
              <a:latin typeface="Calibri" pitchFamily="34" charset="0"/>
              <a:cs typeface="Calibri" pitchFamily="34" charset="0"/>
            </a:endParaRPr>
          </a:p>
        </p:txBody>
      </p:sp>
      <p:sp>
        <p:nvSpPr>
          <p:cNvPr id="9227" name="Text Box 11"/>
          <p:cNvSpPr txBox="1">
            <a:spLocks noChangeArrowheads="1"/>
          </p:cNvSpPr>
          <p:nvPr/>
        </p:nvSpPr>
        <p:spPr bwMode="auto">
          <a:xfrm>
            <a:off x="3352800" y="609600"/>
            <a:ext cx="5410200" cy="769938"/>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a:spAutoFit/>
          </a:bodyPr>
          <a:lstStyle/>
          <a:p>
            <a:pPr algn="ctr" fontAlgn="auto">
              <a:spcBef>
                <a:spcPts val="0"/>
              </a:spcBef>
              <a:spcAft>
                <a:spcPts val="1000"/>
              </a:spcAft>
              <a:defRPr/>
            </a:pPr>
            <a:r>
              <a:rPr lang="en-US" sz="4400" b="1" dirty="0">
                <a:solidFill>
                  <a:schemeClr val="tx1"/>
                </a:solidFill>
                <a:latin typeface="Calibri" pitchFamily="34" charset="0"/>
                <a:cs typeface="Arial" pitchFamily="34" charset="0"/>
              </a:rPr>
              <a:t>WHO AM I?</a:t>
            </a:r>
            <a:endParaRPr lang="en-US" sz="4400" dirty="0">
              <a:solidFill>
                <a:schemeClr val="tx1"/>
              </a:solidFill>
              <a:latin typeface="Arial" pitchFamily="34" charset="0"/>
              <a:cs typeface="Arial" pitchFamily="34" charset="0"/>
            </a:endParaRPr>
          </a:p>
        </p:txBody>
      </p:sp>
      <p:pic>
        <p:nvPicPr>
          <p:cNvPr id="10245"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l="4083" r="4083"/>
          <a:stretch>
            <a:fillRect/>
          </a:stretch>
        </p:blipFill>
        <p:spPr bwMode="auto">
          <a:xfrm>
            <a:off x="7696200" y="5867400"/>
            <a:ext cx="12192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229600" cy="1143000"/>
          </a:xfrm>
        </p:spPr>
        <p:txBody>
          <a:bodyPr>
            <a:normAutofit fontScale="90000"/>
          </a:bodyPr>
          <a:lstStyle/>
          <a:p>
            <a:pPr algn="ctr" eaLnBrk="1" fontAlgn="auto" hangingPunct="1">
              <a:spcAft>
                <a:spcPts val="0"/>
              </a:spcAft>
              <a:defRPr/>
            </a:pPr>
            <a:r>
              <a:rPr lang="en-US" dirty="0" smtClean="0">
                <a:solidFill>
                  <a:schemeClr val="accent1">
                    <a:satMod val="150000"/>
                  </a:schemeClr>
                </a:solidFill>
              </a:rPr>
              <a:t/>
            </a:r>
            <a:br>
              <a:rPr lang="en-US" dirty="0" smtClean="0">
                <a:solidFill>
                  <a:schemeClr val="accent1">
                    <a:satMod val="150000"/>
                  </a:schemeClr>
                </a:solidFill>
              </a:rPr>
            </a:br>
            <a:r>
              <a:rPr lang="en-US" sz="5300" dirty="0" smtClean="0">
                <a:solidFill>
                  <a:schemeClr val="accent1">
                    <a:satMod val="150000"/>
                  </a:schemeClr>
                </a:solidFill>
              </a:rPr>
              <a:t>Immigration Officer</a:t>
            </a:r>
            <a:br>
              <a:rPr lang="en-US" sz="5300" dirty="0" smtClean="0">
                <a:solidFill>
                  <a:schemeClr val="accent1">
                    <a:satMod val="150000"/>
                  </a:schemeClr>
                </a:solidFill>
              </a:rPr>
            </a:br>
            <a:endParaRPr lang="en-US" sz="5300" dirty="0">
              <a:solidFill>
                <a:schemeClr val="accent1">
                  <a:satMod val="150000"/>
                </a:schemeClr>
              </a:solidFill>
            </a:endParaRPr>
          </a:p>
        </p:txBody>
      </p:sp>
      <p:pic>
        <p:nvPicPr>
          <p:cNvPr id="11267" name="Content Placeholder 6" descr="immigration officer photo.jpg"/>
          <p:cNvPicPr>
            <a:picLocks noGrp="1" noChangeAspect="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a:xfrm>
            <a:off x="1123950" y="1676400"/>
            <a:ext cx="7181850" cy="4818063"/>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0" descr="http://fc04.deviantart.net/fs71/i/2010/190/8/8/Question_mark____by_BrownOldMan.jpg"/>
          <p:cNvPicPr>
            <a:picLocks noChangeAspect="1" noChangeArrowheads="1"/>
          </p:cNvPicPr>
          <p:nvPr/>
        </p:nvPicPr>
        <p:blipFill>
          <a:blip r:embed="rId3" cstate="print"/>
          <a:srcRect/>
          <a:stretch>
            <a:fillRect/>
          </a:stretch>
        </p:blipFill>
        <p:spPr bwMode="auto">
          <a:xfrm>
            <a:off x="228600" y="1600200"/>
            <a:ext cx="1143000" cy="1521537"/>
          </a:xfrm>
          <a:prstGeom prst="rect">
            <a:avLst/>
          </a:prstGeom>
          <a:noFill/>
          <a:ln w="9525">
            <a:noFill/>
            <a:miter lim="800000"/>
            <a:headEnd/>
            <a:tailEnd/>
          </a:ln>
        </p:spPr>
      </p:pic>
      <p:sp>
        <p:nvSpPr>
          <p:cNvPr id="8" name="Content Placeholder 7"/>
          <p:cNvSpPr>
            <a:spLocks noGrp="1"/>
          </p:cNvSpPr>
          <p:nvPr>
            <p:ph sz="half" idx="1"/>
          </p:nvPr>
        </p:nvSpPr>
        <p:spPr>
          <a:xfrm>
            <a:off x="1600200" y="1600200"/>
            <a:ext cx="7086600" cy="4724400"/>
          </a:xfrm>
        </p:spPr>
        <p:txBody>
          <a:bodyPr>
            <a:normAutofit/>
          </a:bodyPr>
          <a:lstStyle/>
          <a:p>
            <a:pPr marL="274320" indent="-274320">
              <a:buClr>
                <a:schemeClr val="accent3"/>
              </a:buClr>
              <a:buNone/>
              <a:defRPr/>
            </a:pPr>
            <a:r>
              <a:rPr lang="en-US" sz="2400" b="1" dirty="0" smtClean="0">
                <a:cs typeface="Calibri" pitchFamily="34" charset="0"/>
              </a:rPr>
              <a:t>Job responsibilities:</a:t>
            </a:r>
          </a:p>
          <a:p>
            <a:pPr marL="274320" indent="-274320">
              <a:buClr>
                <a:schemeClr val="accent3"/>
              </a:buClr>
              <a:buNone/>
              <a:defRPr/>
            </a:pPr>
            <a:endParaRPr lang="en-US" sz="2400" b="1" dirty="0" smtClean="0">
              <a:cs typeface="Calibri" pitchFamily="34" charset="0"/>
            </a:endParaRPr>
          </a:p>
          <a:p>
            <a:pPr marL="274320" indent="-274320">
              <a:buClr>
                <a:schemeClr val="accent3"/>
              </a:buClr>
              <a:buFont typeface="Wingdings 2"/>
              <a:buChar char=""/>
              <a:defRPr/>
            </a:pPr>
            <a:r>
              <a:rPr lang="en-US" sz="2400" dirty="0" smtClean="0">
                <a:cs typeface="Calibri" pitchFamily="34" charset="0"/>
              </a:rPr>
              <a:t>Perform statistical analysis.</a:t>
            </a:r>
          </a:p>
          <a:p>
            <a:pPr marL="274320" indent="-274320">
              <a:buClr>
                <a:schemeClr val="accent3"/>
              </a:buClr>
              <a:buFont typeface="Wingdings 2"/>
              <a:buChar char=""/>
              <a:defRPr/>
            </a:pPr>
            <a:r>
              <a:rPr lang="en-US" sz="2400" dirty="0" smtClean="0">
                <a:cs typeface="Calibri" pitchFamily="34" charset="0"/>
              </a:rPr>
              <a:t>Complete technical writing.</a:t>
            </a:r>
          </a:p>
          <a:p>
            <a:pPr marL="274320" indent="-274320">
              <a:buClr>
                <a:schemeClr val="accent3"/>
              </a:buClr>
              <a:buFont typeface="Wingdings 2"/>
              <a:buChar char=""/>
              <a:defRPr/>
            </a:pPr>
            <a:r>
              <a:rPr lang="en-US" sz="2400" dirty="0" smtClean="0">
                <a:cs typeface="Calibri" pitchFamily="34" charset="0"/>
              </a:rPr>
              <a:t>Collect field data.</a:t>
            </a:r>
          </a:p>
          <a:p>
            <a:pPr marL="274320" indent="-274320">
              <a:buClr>
                <a:schemeClr val="accent3"/>
              </a:buClr>
              <a:buFont typeface="Wingdings 2"/>
              <a:buChar char=""/>
              <a:defRPr/>
            </a:pPr>
            <a:r>
              <a:rPr lang="en-US" sz="2400" dirty="0" smtClean="0">
                <a:cs typeface="Calibri" pitchFamily="34" charset="0"/>
              </a:rPr>
              <a:t>Utilize technical instruments and computers.</a:t>
            </a:r>
          </a:p>
          <a:p>
            <a:pPr marL="274320" indent="-274320">
              <a:buClr>
                <a:schemeClr val="accent3"/>
              </a:buClr>
              <a:buFont typeface="Wingdings 2"/>
              <a:buChar char=""/>
              <a:defRPr/>
            </a:pPr>
            <a:r>
              <a:rPr lang="en-US" sz="2400" dirty="0" smtClean="0">
                <a:cs typeface="Calibri" pitchFamily="34" charset="0"/>
              </a:rPr>
              <a:t>Communicate data and findings to peers and public.</a:t>
            </a:r>
          </a:p>
          <a:p>
            <a:pPr marL="274320" indent="-274320">
              <a:buClr>
                <a:schemeClr val="accent3"/>
              </a:buClr>
              <a:buFont typeface="Wingdings 2"/>
              <a:buChar char=""/>
              <a:defRPr/>
            </a:pPr>
            <a:r>
              <a:rPr lang="en-US" sz="2400" dirty="0" smtClean="0">
                <a:cs typeface="Calibri" pitchFamily="34" charset="0"/>
              </a:rPr>
              <a:t>Work in remote locations to monitor pollution or conservation efforts.</a:t>
            </a:r>
          </a:p>
          <a:p>
            <a:pPr marL="274320" indent="-274320">
              <a:buClr>
                <a:schemeClr val="accent3"/>
              </a:buClr>
              <a:buFont typeface="Wingdings 2"/>
              <a:buChar char=""/>
              <a:defRPr/>
            </a:pPr>
            <a:r>
              <a:rPr lang="en-US" sz="2400" dirty="0" smtClean="0">
                <a:cs typeface="Calibri" pitchFamily="34" charset="0"/>
              </a:rPr>
              <a:t>Adhere to professional standards of research.</a:t>
            </a:r>
          </a:p>
          <a:p>
            <a:pPr marL="274320" indent="-274320" fontAlgn="auto">
              <a:spcAft>
                <a:spcPts val="0"/>
              </a:spcAft>
              <a:buClr>
                <a:schemeClr val="accent3"/>
              </a:buClr>
              <a:buNone/>
              <a:defRPr/>
            </a:pPr>
            <a:endParaRPr lang="en-US" sz="2200" dirty="0" smtClean="0">
              <a:latin typeface="Calibri" pitchFamily="34" charset="0"/>
              <a:cs typeface="Calibri" pitchFamily="34" charset="0"/>
            </a:endParaRPr>
          </a:p>
        </p:txBody>
      </p:sp>
      <p:sp>
        <p:nvSpPr>
          <p:cNvPr id="9227" name="Text Box 11"/>
          <p:cNvSpPr txBox="1">
            <a:spLocks noChangeArrowheads="1"/>
          </p:cNvSpPr>
          <p:nvPr/>
        </p:nvSpPr>
        <p:spPr bwMode="auto">
          <a:xfrm>
            <a:off x="3276600" y="533400"/>
            <a:ext cx="5486400" cy="769441"/>
          </a:xfrm>
          <a:prstGeom prst="rect">
            <a:avLst/>
          </a:prstGeom>
          <a:solidFill>
            <a:schemeClr val="accent1">
              <a:lumMod val="60000"/>
              <a:lumOff val="40000"/>
            </a:schemeClr>
          </a:solidFill>
          <a:ln>
            <a:headEnd/>
            <a:tailEnd/>
          </a:ln>
        </p:spPr>
        <p:style>
          <a:lnRef idx="1">
            <a:schemeClr val="accent6"/>
          </a:lnRef>
          <a:fillRef idx="2">
            <a:schemeClr val="accent6"/>
          </a:fillRef>
          <a:effectRef idx="1">
            <a:schemeClr val="accent6"/>
          </a:effectRef>
          <a:fontRef idx="minor">
            <a:schemeClr val="dk1"/>
          </a:fontRef>
        </p:style>
        <p:txBody>
          <a:bodyPr wrap="square">
            <a:spAutoFit/>
          </a:bodyPr>
          <a:lstStyle/>
          <a:p>
            <a:pPr algn="ctr">
              <a:spcAft>
                <a:spcPts val="1000"/>
              </a:spcAft>
              <a:defRPr/>
            </a:pPr>
            <a:r>
              <a:rPr lang="en-US" sz="4400" b="1" dirty="0">
                <a:solidFill>
                  <a:schemeClr val="tx1"/>
                </a:solidFill>
                <a:latin typeface="Calibri" pitchFamily="34" charset="0"/>
                <a:cs typeface="Arial" pitchFamily="34" charset="0"/>
              </a:rPr>
              <a:t>WHO AM I?</a:t>
            </a:r>
            <a:endParaRPr lang="en-US" sz="4400" dirty="0">
              <a:solidFill>
                <a:schemeClr val="tx1"/>
              </a:solidFill>
              <a:latin typeface="Arial" pitchFamily="34" charset="0"/>
              <a:cs typeface="Arial" pitchFamily="34" charset="0"/>
            </a:endParaRPr>
          </a:p>
        </p:txBody>
      </p:sp>
      <p:pic>
        <p:nvPicPr>
          <p:cNvPr id="6" name="Picture 5"/>
          <p:cNvPicPr>
            <a:picLocks noChangeAspect="1" noChangeArrowheads="1"/>
          </p:cNvPicPr>
          <p:nvPr/>
        </p:nvPicPr>
        <p:blipFill>
          <a:blip r:embed="rId4" cstate="print"/>
          <a:srcRect l="4083" r="4083"/>
          <a:stretch>
            <a:fillRect/>
          </a:stretch>
        </p:blipFill>
        <p:spPr bwMode="auto">
          <a:xfrm>
            <a:off x="7696200" y="5638800"/>
            <a:ext cx="1219200" cy="91439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229600" cy="1143000"/>
          </a:xfrm>
        </p:spPr>
        <p:txBody>
          <a:bodyPr>
            <a:normAutofit fontScale="90000"/>
          </a:bodyPr>
          <a:lstStyle/>
          <a:p>
            <a:pPr algn="ctr" fontAlgn="auto">
              <a:spcAft>
                <a:spcPts val="0"/>
              </a:spcAft>
              <a:defRPr/>
            </a:pPr>
            <a:r>
              <a:rPr lang="en-US" dirty="0" smtClean="0"/>
              <a:t/>
            </a:r>
            <a:br>
              <a:rPr lang="en-US" dirty="0" smtClean="0"/>
            </a:br>
            <a:r>
              <a:rPr lang="en-US" sz="5300" dirty="0" smtClean="0"/>
              <a:t>Environmental Scientist</a:t>
            </a:r>
            <a:br>
              <a:rPr lang="en-US" sz="5300" dirty="0" smtClean="0"/>
            </a:br>
            <a:endParaRPr lang="en-US" sz="5300" dirty="0"/>
          </a:p>
        </p:txBody>
      </p:sp>
      <p:pic>
        <p:nvPicPr>
          <p:cNvPr id="10243" name="Picture 2" descr="http://www.valpo.edu/common/images/news/797.jpg"/>
          <p:cNvPicPr>
            <a:picLocks noGrp="1" noChangeAspect="1" noChangeArrowheads="1"/>
          </p:cNvPicPr>
          <p:nvPr>
            <p:ph idx="1"/>
          </p:nvPr>
        </p:nvPicPr>
        <p:blipFill>
          <a:blip r:embed="rId3" cstate="print"/>
          <a:srcRect/>
          <a:stretch>
            <a:fillRect/>
          </a:stretch>
        </p:blipFill>
        <p:spPr>
          <a:xfrm>
            <a:off x="1524000" y="2286000"/>
            <a:ext cx="5410200" cy="4055524"/>
          </a:xfrm>
          <a:noFill/>
          <a:ln w="57150">
            <a:solidFill>
              <a:schemeClr val="tx1"/>
            </a:solid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US" dirty="0" smtClean="0">
                <a:solidFill>
                  <a:schemeClr val="accent1">
                    <a:satMod val="150000"/>
                  </a:schemeClr>
                </a:solidFill>
              </a:rPr>
              <a:t>Capacities of Literate Individuals</a:t>
            </a:r>
            <a:endParaRPr lang="en-US" dirty="0">
              <a:solidFill>
                <a:schemeClr val="accent1">
                  <a:satMod val="150000"/>
                </a:schemeClr>
              </a:solidFill>
            </a:endParaRPr>
          </a:p>
        </p:txBody>
      </p:sp>
      <p:sp>
        <p:nvSpPr>
          <p:cNvPr id="4" name="Round Single Corner Rectangle 3"/>
          <p:cNvSpPr/>
          <p:nvPr/>
        </p:nvSpPr>
        <p:spPr>
          <a:xfrm>
            <a:off x="304800" y="1676400"/>
            <a:ext cx="1981200" cy="1295400"/>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INDEPENDENCE</a:t>
            </a:r>
          </a:p>
        </p:txBody>
      </p:sp>
      <p:sp>
        <p:nvSpPr>
          <p:cNvPr id="6" name="Trapezoid 5"/>
          <p:cNvSpPr/>
          <p:nvPr/>
        </p:nvSpPr>
        <p:spPr>
          <a:xfrm>
            <a:off x="4572000" y="3733800"/>
            <a:ext cx="2209800" cy="1143000"/>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USE TECHNOLOGY</a:t>
            </a:r>
          </a:p>
        </p:txBody>
      </p:sp>
      <p:sp>
        <p:nvSpPr>
          <p:cNvPr id="7" name="Can 6"/>
          <p:cNvSpPr/>
          <p:nvPr/>
        </p:nvSpPr>
        <p:spPr>
          <a:xfrm>
            <a:off x="6705600" y="1828800"/>
            <a:ext cx="1905000" cy="19812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solidFill>
                  <a:schemeClr val="tx1"/>
                </a:solidFill>
              </a:rPr>
              <a:t>COMPREHEND AND CRITIQUE</a:t>
            </a:r>
          </a:p>
        </p:txBody>
      </p:sp>
      <p:sp>
        <p:nvSpPr>
          <p:cNvPr id="8" name="Hexagon 7"/>
          <p:cNvSpPr/>
          <p:nvPr/>
        </p:nvSpPr>
        <p:spPr>
          <a:xfrm>
            <a:off x="6477000" y="4953000"/>
            <a:ext cx="2209800" cy="152400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solidFill>
                  <a:schemeClr val="tx1"/>
                </a:solidFill>
              </a:rPr>
              <a:t>VALUE EVIDENCE</a:t>
            </a:r>
          </a:p>
        </p:txBody>
      </p:sp>
      <p:sp>
        <p:nvSpPr>
          <p:cNvPr id="9" name="Oval 8"/>
          <p:cNvSpPr/>
          <p:nvPr/>
        </p:nvSpPr>
        <p:spPr>
          <a:xfrm>
            <a:off x="533400" y="3581400"/>
            <a:ext cx="2590800" cy="1752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UNDERSTAND PERSPECTIVES AND CULTURES</a:t>
            </a:r>
          </a:p>
        </p:txBody>
      </p:sp>
      <p:sp>
        <p:nvSpPr>
          <p:cNvPr id="10" name="Flowchart: Punched Tape 9"/>
          <p:cNvSpPr/>
          <p:nvPr/>
        </p:nvSpPr>
        <p:spPr>
          <a:xfrm>
            <a:off x="2895600" y="5410200"/>
            <a:ext cx="2667000" cy="914400"/>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tx1"/>
                </a:solidFill>
              </a:rPr>
              <a:t>RESPOND TO VARIOUS DEMANDS</a:t>
            </a:r>
          </a:p>
        </p:txBody>
      </p:sp>
      <p:sp>
        <p:nvSpPr>
          <p:cNvPr id="11" name="Flowchart: Manual Input 10"/>
          <p:cNvSpPr/>
          <p:nvPr/>
        </p:nvSpPr>
        <p:spPr>
          <a:xfrm>
            <a:off x="2895600" y="1905000"/>
            <a:ext cx="2209800" cy="1447800"/>
          </a:xfrm>
          <a:prstGeom prst="flowChartManualInpu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a:solidFill>
                  <a:schemeClr val="tx1"/>
                </a:solidFill>
              </a:rPr>
              <a:t>STRONG CONTENT KNOWLEDGE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1">
                    <a:satMod val="150000"/>
                  </a:schemeClr>
                </a:solidFill>
              </a:rPr>
              <a:t>Outcomes</a:t>
            </a:r>
            <a:endParaRPr lang="en-US" dirty="0">
              <a:solidFill>
                <a:schemeClr val="accent1">
                  <a:satMod val="150000"/>
                </a:schemeClr>
              </a:solidFill>
            </a:endParaRPr>
          </a:p>
        </p:txBody>
      </p:sp>
      <p:sp>
        <p:nvSpPr>
          <p:cNvPr id="3" name="Content Placeholder 2"/>
          <p:cNvSpPr>
            <a:spLocks noGrp="1"/>
          </p:cNvSpPr>
          <p:nvPr>
            <p:ph idx="1"/>
          </p:nvPr>
        </p:nvSpPr>
        <p:spPr>
          <a:xfrm>
            <a:off x="0" y="1524000"/>
            <a:ext cx="9144000" cy="5334000"/>
          </a:xfrm>
        </p:spPr>
        <p:txBody>
          <a:bodyPr rtlCol="0">
            <a:normAutofit/>
          </a:bodyPr>
          <a:lstStyle/>
          <a:p>
            <a:pPr marL="438912" indent="-320040" eaLnBrk="1" fontAlgn="auto" hangingPunct="1">
              <a:spcBef>
                <a:spcPts val="0"/>
              </a:spcBef>
              <a:spcAft>
                <a:spcPts val="0"/>
              </a:spcAft>
              <a:buFont typeface="Wingdings 2"/>
              <a:buNone/>
              <a:defRPr/>
            </a:pPr>
            <a:endParaRPr lang="en-US" dirty="0" smtClean="0"/>
          </a:p>
          <a:p>
            <a:pPr marL="731520" lvl="1" indent="-274320" eaLnBrk="1" fontAlgn="auto" hangingPunct="1">
              <a:spcAft>
                <a:spcPts val="0"/>
              </a:spcAft>
              <a:buFont typeface="Wingdings"/>
              <a:buChar char=""/>
              <a:defRPr/>
            </a:pPr>
            <a:r>
              <a:rPr lang="en-US" sz="3000" dirty="0" smtClean="0"/>
              <a:t>Identify the impact of disciplinary literacy on preparing students for college, career, and civic life.</a:t>
            </a:r>
          </a:p>
          <a:p>
            <a:pPr marL="731520" lvl="1" indent="-274320" eaLnBrk="1" fontAlgn="auto" hangingPunct="1">
              <a:spcAft>
                <a:spcPts val="0"/>
              </a:spcAft>
              <a:buFont typeface="Wingdings"/>
              <a:buNone/>
              <a:defRPr/>
            </a:pPr>
            <a:endParaRPr lang="en-US" sz="1000" dirty="0" smtClean="0"/>
          </a:p>
          <a:p>
            <a:pPr marL="731520" lvl="1" indent="-274320" eaLnBrk="1" fontAlgn="auto" hangingPunct="1">
              <a:spcAft>
                <a:spcPts val="0"/>
              </a:spcAft>
              <a:buFont typeface="Wingdings"/>
              <a:buChar char=""/>
              <a:defRPr/>
            </a:pPr>
            <a:r>
              <a:rPr lang="en-US" sz="3000" dirty="0" smtClean="0"/>
              <a:t>Identify the key points and differences among the MCC-R Standards in Literacy (ELA, Science/Technical Subjects, and History/Social Studies).</a:t>
            </a:r>
          </a:p>
          <a:p>
            <a:pPr marL="731520" lvl="1" indent="-274320" eaLnBrk="1" fontAlgn="auto" hangingPunct="1">
              <a:spcAft>
                <a:spcPts val="0"/>
              </a:spcAft>
              <a:buFont typeface="Wingdings"/>
              <a:buChar char=""/>
              <a:defRPr/>
            </a:pPr>
            <a:endParaRPr lang="en-US" sz="1000" dirty="0" smtClean="0"/>
          </a:p>
          <a:p>
            <a:pPr marL="731520" lvl="1" indent="-274320" eaLnBrk="1" fontAlgn="auto" hangingPunct="1">
              <a:spcAft>
                <a:spcPts val="0"/>
              </a:spcAft>
              <a:buFont typeface="Wingdings"/>
              <a:buChar char=""/>
              <a:defRPr/>
            </a:pPr>
            <a:r>
              <a:rPr lang="en-US" sz="3000" dirty="0" smtClean="0"/>
              <a:t>Compare instruction in a Science and Social Studies classroom before and after MCC-R Standards. </a:t>
            </a:r>
          </a:p>
          <a:p>
            <a:pPr marL="731520" lvl="1" indent="-274320" eaLnBrk="1" fontAlgn="auto" hangingPunct="1">
              <a:spcAft>
                <a:spcPts val="0"/>
              </a:spcAft>
              <a:buFont typeface="Wingdings"/>
              <a:buNone/>
              <a:defRPr/>
            </a:pPr>
            <a:endParaRPr lang="en-US" sz="3300"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themeOverride>
</file>

<file path=ppt/theme/themeOverride2.xml><?xml version="1.0" encoding="utf-8"?>
<a:themeOverride xmlns:a="http://schemas.openxmlformats.org/drawingml/2006/main">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5DCD41475B5884C9B8E1A88C59D5BFB" ma:contentTypeVersion="1" ma:contentTypeDescription="Create a new document." ma:contentTypeScope="" ma:versionID="4a2352e8b07e39a1fc6282ced1375951">
  <xsd:schema xmlns:xsd="http://www.w3.org/2001/XMLSchema" xmlns:xs="http://www.w3.org/2001/XMLSchema" xmlns:p="http://schemas.microsoft.com/office/2006/metadata/properties" xmlns:ns1="http://schemas.microsoft.com/sharepoint/v3" xmlns:ns2="b3ba3169-22b1-4980-9f1a-a3dceaa08bd9" targetNamespace="http://schemas.microsoft.com/office/2006/metadata/properties" ma:root="true" ma:fieldsID="e0d87d2081b54d2d1232a22238768e6b" ns1:_="" ns2:_="">
    <xsd:import namespace="http://schemas.microsoft.com/sharepoint/v3"/>
    <xsd:import namespace="b3ba3169-22b1-4980-9f1a-a3dceaa08bd9"/>
    <xsd:element name="properties">
      <xsd:complexType>
        <xsd:sequence>
          <xsd:element name="documentManagement">
            <xsd:complexType>
              <xsd:all>
                <xsd:element ref="ns2:_dlc_DocId" minOccurs="0"/>
                <xsd:element ref="ns2:_dlc_DocIdUrl" minOccurs="0"/>
                <xsd:element ref="ns2:_dlc_DocIdPersistId"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1"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12"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3ba3169-22b1-4980-9f1a-a3dceaa08bd9"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_dlc_DocId xmlns="b3ba3169-22b1-4980-9f1a-a3dceaa08bd9">CMSSA5H4ZNNM-179-59</_dlc_DocId>
    <_dlc_DocIdUrl xmlns="b3ba3169-22b1-4980-9f1a-a3dceaa08bd9">
      <Url>http://mdk12spprod/INSTRUCTION/ccr_conferences/_layouts/15/DocIdRedir.aspx?ID=CMSSA5H4ZNNM-179-59</Url>
      <Description>CMSSA5H4ZNNM-179-59</Description>
    </_dlc_DocIdUrl>
  </documentManagement>
</p:properties>
</file>

<file path=customXml/itemProps1.xml><?xml version="1.0" encoding="utf-8"?>
<ds:datastoreItem xmlns:ds="http://schemas.openxmlformats.org/officeDocument/2006/customXml" ds:itemID="{4C3B938E-431A-4562-9629-113E31245C8A}"/>
</file>

<file path=customXml/itemProps2.xml><?xml version="1.0" encoding="utf-8"?>
<ds:datastoreItem xmlns:ds="http://schemas.openxmlformats.org/officeDocument/2006/customXml" ds:itemID="{E0A1B111-162F-4E2F-978E-3E6FCE182187}"/>
</file>

<file path=customXml/itemProps3.xml><?xml version="1.0" encoding="utf-8"?>
<ds:datastoreItem xmlns:ds="http://schemas.openxmlformats.org/officeDocument/2006/customXml" ds:itemID="{C0B121CE-45B4-40B8-8498-3F9DCAE7CCC8}"/>
</file>

<file path=customXml/itemProps4.xml><?xml version="1.0" encoding="utf-8"?>
<ds:datastoreItem xmlns:ds="http://schemas.openxmlformats.org/officeDocument/2006/customXml" ds:itemID="{C06084EB-C69C-4CE9-9453-9E634C79FEA1}"/>
</file>

<file path=docProps/app.xml><?xml version="1.0" encoding="utf-8"?>
<Properties xmlns="http://schemas.openxmlformats.org/officeDocument/2006/extended-properties" xmlns:vt="http://schemas.openxmlformats.org/officeDocument/2006/docPropsVTypes">
  <Template>Module</Template>
  <TotalTime>4933</TotalTime>
  <Words>1426</Words>
  <Application>Microsoft Office PowerPoint</Application>
  <PresentationFormat>On-screen Show (4:3)</PresentationFormat>
  <Paragraphs>242</Paragraphs>
  <Slides>30</Slides>
  <Notes>29</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Module</vt:lpstr>
      <vt:lpstr>Introduction to Disciplinary Literacy</vt:lpstr>
      <vt:lpstr>Slide 2</vt:lpstr>
      <vt:lpstr>Career Readiness</vt:lpstr>
      <vt:lpstr>Slide 4</vt:lpstr>
      <vt:lpstr> Immigration Officer </vt:lpstr>
      <vt:lpstr>Slide 6</vt:lpstr>
      <vt:lpstr> Environmental Scientist </vt:lpstr>
      <vt:lpstr>Capacities of Literate Individuals</vt:lpstr>
      <vt:lpstr>Outcomes</vt:lpstr>
      <vt:lpstr>Slide 10</vt:lpstr>
      <vt:lpstr>NOT just Content Area Reading!</vt:lpstr>
      <vt:lpstr>What is Disciplinary Literacy?</vt:lpstr>
      <vt:lpstr>Why Disciplinary Literacy? </vt:lpstr>
      <vt:lpstr>PARCC  Says…</vt:lpstr>
      <vt:lpstr>PARCC Assessments</vt:lpstr>
      <vt:lpstr>Slide 16</vt:lpstr>
      <vt:lpstr>The Standards  Side-by-Side</vt:lpstr>
      <vt:lpstr>What does Disciplinary Literacy look like in a classroom?</vt:lpstr>
      <vt:lpstr>Moving…..</vt:lpstr>
      <vt:lpstr>Social Studies High School</vt:lpstr>
      <vt:lpstr>Social Studies  Before Common Core </vt:lpstr>
      <vt:lpstr>Social Studies with Common Core </vt:lpstr>
      <vt:lpstr>Post-Reading Task</vt:lpstr>
      <vt:lpstr>Science Middle School</vt:lpstr>
      <vt:lpstr>Before Common Core</vt:lpstr>
      <vt:lpstr>After Common Core</vt:lpstr>
      <vt:lpstr>Post-Reading Task</vt:lpstr>
      <vt:lpstr>Strive for classrooms that look and feel like literacy is a vehicle and not an addendum.</vt:lpstr>
      <vt:lpstr>Outcomes</vt:lpstr>
      <vt:lpstr>JoAnn Roberts Literacy Specialist MSDE jroberts@msde.state.md.us</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Literacy Frameworks 6-12</dc:title>
  <dc:creator>kcallison</dc:creator>
  <cp:lastModifiedBy>jroberts</cp:lastModifiedBy>
  <cp:revision>351</cp:revision>
  <dcterms:created xsi:type="dcterms:W3CDTF">2012-04-17T14:48:52Z</dcterms:created>
  <dcterms:modified xsi:type="dcterms:W3CDTF">2014-06-12T12:01:15Z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0x01010055DCD41475B5884C9B8E1A88C59D5BFB</vt:lpwstr>
  </property>
  <property fmtid="{D5CDD505-2E9C-101B-9397-08002B2CF9AE}" pid="3" name="_dlc_DocIdItemGuid">
    <vt:lpwstr>0683f5de-3df7-480a-aca7-d36ce70c5ccc</vt:lpwstr>
  </property>
</Properties>
</file>